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heme/theme2.xml" ContentType="application/vnd.openxmlformats-officedocument.them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56"/>
  </p:notesMasterIdLst>
  <p:sldIdLst>
    <p:sldId id="256" r:id="rId2"/>
    <p:sldId id="271" r:id="rId3"/>
    <p:sldId id="258" r:id="rId4"/>
    <p:sldId id="280" r:id="rId5"/>
    <p:sldId id="320" r:id="rId6"/>
    <p:sldId id="322" r:id="rId7"/>
    <p:sldId id="323" r:id="rId8"/>
    <p:sldId id="324" r:id="rId9"/>
    <p:sldId id="329" r:id="rId10"/>
    <p:sldId id="330" r:id="rId11"/>
    <p:sldId id="283" r:id="rId12"/>
    <p:sldId id="272" r:id="rId13"/>
    <p:sldId id="332" r:id="rId14"/>
    <p:sldId id="326" r:id="rId15"/>
    <p:sldId id="325" r:id="rId16"/>
    <p:sldId id="327" r:id="rId17"/>
    <p:sldId id="328" r:id="rId18"/>
    <p:sldId id="273" r:id="rId19"/>
    <p:sldId id="333" r:id="rId20"/>
    <p:sldId id="371" r:id="rId21"/>
    <p:sldId id="372" r:id="rId22"/>
    <p:sldId id="373" r:id="rId23"/>
    <p:sldId id="334" r:id="rId24"/>
    <p:sldId id="374" r:id="rId25"/>
    <p:sldId id="375" r:id="rId26"/>
    <p:sldId id="376" r:id="rId27"/>
    <p:sldId id="335" r:id="rId28"/>
    <p:sldId id="377" r:id="rId29"/>
    <p:sldId id="378" r:id="rId30"/>
    <p:sldId id="274" r:id="rId31"/>
    <p:sldId id="336" r:id="rId32"/>
    <p:sldId id="275" r:id="rId33"/>
    <p:sldId id="337" r:id="rId34"/>
    <p:sldId id="339" r:id="rId35"/>
    <p:sldId id="340" r:id="rId36"/>
    <p:sldId id="370" r:id="rId37"/>
    <p:sldId id="276" r:id="rId38"/>
    <p:sldId id="342" r:id="rId39"/>
    <p:sldId id="343" r:id="rId40"/>
    <p:sldId id="344" r:id="rId41"/>
    <p:sldId id="345" r:id="rId42"/>
    <p:sldId id="346" r:id="rId43"/>
    <p:sldId id="347" r:id="rId44"/>
    <p:sldId id="348" r:id="rId45"/>
    <p:sldId id="349" r:id="rId46"/>
    <p:sldId id="350" r:id="rId47"/>
    <p:sldId id="351" r:id="rId48"/>
    <p:sldId id="352" r:id="rId49"/>
    <p:sldId id="353" r:id="rId50"/>
    <p:sldId id="354" r:id="rId51"/>
    <p:sldId id="367" r:id="rId52"/>
    <p:sldId id="368" r:id="rId53"/>
    <p:sldId id="369" r:id="rId54"/>
    <p:sldId id="261" r:id="rId55"/>
  </p:sldIdLst>
  <p:sldSz cx="12192000" cy="6858000"/>
  <p:notesSz cx="6858000" cy="9144000"/>
  <p:custDataLst>
    <p:tags r:id="rId5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A0F5A"/>
    <a:srgbClr val="11B2A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3" d="100"/>
          <a:sy n="73" d="100"/>
        </p:scale>
        <p:origin x="618" y="6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gs" Target="tags/tag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7F1DD2-9A69-4A30-A20B-8ED9F9F614F2}" type="datetimeFigureOut">
              <a:rPr lang="zh-CN" altLang="en-US" smtClean="0"/>
              <a:t>2019/4/18</a:t>
            </a:fld>
            <a:endParaRPr lang="zh-CN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E2EF1F-5AB9-4920-AF5B-E1DBE170874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4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A_任意多边形 5"/>
          <p:cNvSpPr/>
          <p:nvPr userDrawn="1">
            <p:custDataLst>
              <p:tags r:id="rId1"/>
            </p:custDataLst>
          </p:nvPr>
        </p:nvSpPr>
        <p:spPr bwMode="auto">
          <a:xfrm>
            <a:off x="0" y="0"/>
            <a:ext cx="12193588" cy="6866164"/>
          </a:xfrm>
          <a:custGeom>
            <a:avLst/>
            <a:gdLst>
              <a:gd name="T0" fmla="*/ 0 w 7681"/>
              <a:gd name="T1" fmla="*/ 4316 h 4316"/>
              <a:gd name="T2" fmla="*/ 2126 w 7681"/>
              <a:gd name="T3" fmla="*/ 4316 h 4316"/>
              <a:gd name="T4" fmla="*/ 7681 w 7681"/>
              <a:gd name="T5" fmla="*/ 1213 h 4316"/>
              <a:gd name="T6" fmla="*/ 7681 w 7681"/>
              <a:gd name="T7" fmla="*/ 0 h 4316"/>
              <a:gd name="T8" fmla="*/ 0 w 7681"/>
              <a:gd name="T9" fmla="*/ 0 h 4316"/>
              <a:gd name="T10" fmla="*/ 0 w 7681"/>
              <a:gd name="T11" fmla="*/ 4316 h 43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7681" h="4316">
                <a:moveTo>
                  <a:pt x="0" y="4316"/>
                </a:moveTo>
                <a:lnTo>
                  <a:pt x="2126" y="4316"/>
                </a:lnTo>
                <a:lnTo>
                  <a:pt x="7681" y="1213"/>
                </a:lnTo>
                <a:lnTo>
                  <a:pt x="7681" y="0"/>
                </a:lnTo>
                <a:lnTo>
                  <a:pt x="0" y="0"/>
                </a:lnTo>
                <a:lnTo>
                  <a:pt x="0" y="431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16" name="PA_组合 37"/>
          <p:cNvGrpSpPr/>
          <p:nvPr userDrawn="1">
            <p:custDataLst>
              <p:tags r:id="rId2"/>
            </p:custDataLst>
          </p:nvPr>
        </p:nvGrpSpPr>
        <p:grpSpPr>
          <a:xfrm>
            <a:off x="5817549" y="885995"/>
            <a:ext cx="5435599" cy="5162209"/>
            <a:chOff x="4425951" y="98425"/>
            <a:chExt cx="7227888" cy="6864351"/>
          </a:xfrm>
        </p:grpSpPr>
        <p:sp>
          <p:nvSpPr>
            <p:cNvPr id="17" name="Freeform 9"/>
            <p:cNvSpPr/>
            <p:nvPr/>
          </p:nvSpPr>
          <p:spPr bwMode="auto">
            <a:xfrm>
              <a:off x="4425951" y="98425"/>
              <a:ext cx="7227888" cy="5813425"/>
            </a:xfrm>
            <a:custGeom>
              <a:avLst/>
              <a:gdLst>
                <a:gd name="T0" fmla="*/ 1554 w 2942"/>
                <a:gd name="T1" fmla="*/ 0 h 2370"/>
                <a:gd name="T2" fmla="*/ 0 w 2942"/>
                <a:gd name="T3" fmla="*/ 1554 h 2370"/>
                <a:gd name="T4" fmla="*/ 231 w 2942"/>
                <a:gd name="T5" fmla="*/ 2370 h 2370"/>
                <a:gd name="T6" fmla="*/ 2942 w 2942"/>
                <a:gd name="T7" fmla="*/ 854 h 2370"/>
                <a:gd name="T8" fmla="*/ 1554 w 2942"/>
                <a:gd name="T9" fmla="*/ 0 h 2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42" h="2370">
                  <a:moveTo>
                    <a:pt x="1554" y="0"/>
                  </a:moveTo>
                  <a:cubicBezTo>
                    <a:pt x="696" y="0"/>
                    <a:pt x="0" y="696"/>
                    <a:pt x="0" y="1554"/>
                  </a:cubicBezTo>
                  <a:cubicBezTo>
                    <a:pt x="0" y="1853"/>
                    <a:pt x="85" y="2133"/>
                    <a:pt x="231" y="2370"/>
                  </a:cubicBezTo>
                  <a:cubicBezTo>
                    <a:pt x="2942" y="854"/>
                    <a:pt x="2942" y="854"/>
                    <a:pt x="2942" y="854"/>
                  </a:cubicBezTo>
                  <a:cubicBezTo>
                    <a:pt x="2686" y="347"/>
                    <a:pt x="2161" y="0"/>
                    <a:pt x="1554" y="0"/>
                  </a:cubicBezTo>
                  <a:close/>
                </a:path>
              </a:pathLst>
            </a:custGeom>
            <a:solidFill>
              <a:srgbClr val="797D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10"/>
            <p:cNvSpPr/>
            <p:nvPr/>
          </p:nvSpPr>
          <p:spPr bwMode="auto">
            <a:xfrm>
              <a:off x="5338763" y="1009650"/>
              <a:ext cx="5519738" cy="4459288"/>
            </a:xfrm>
            <a:custGeom>
              <a:avLst/>
              <a:gdLst>
                <a:gd name="T0" fmla="*/ 1183 w 2247"/>
                <a:gd name="T1" fmla="*/ 0 h 1818"/>
                <a:gd name="T2" fmla="*/ 0 w 2247"/>
                <a:gd name="T3" fmla="*/ 1183 h 1818"/>
                <a:gd name="T4" fmla="*/ 184 w 2247"/>
                <a:gd name="T5" fmla="*/ 1818 h 1818"/>
                <a:gd name="T6" fmla="*/ 2247 w 2247"/>
                <a:gd name="T7" fmla="*/ 664 h 1818"/>
                <a:gd name="T8" fmla="*/ 1183 w 2247"/>
                <a:gd name="T9" fmla="*/ 0 h 18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47" h="1818">
                  <a:moveTo>
                    <a:pt x="1183" y="0"/>
                  </a:moveTo>
                  <a:cubicBezTo>
                    <a:pt x="530" y="0"/>
                    <a:pt x="0" y="530"/>
                    <a:pt x="0" y="1183"/>
                  </a:cubicBezTo>
                  <a:cubicBezTo>
                    <a:pt x="0" y="1417"/>
                    <a:pt x="68" y="1634"/>
                    <a:pt x="184" y="1818"/>
                  </a:cubicBezTo>
                  <a:cubicBezTo>
                    <a:pt x="2247" y="664"/>
                    <a:pt x="2247" y="664"/>
                    <a:pt x="2247" y="664"/>
                  </a:cubicBezTo>
                  <a:cubicBezTo>
                    <a:pt x="2055" y="271"/>
                    <a:pt x="1651" y="0"/>
                    <a:pt x="1183" y="0"/>
                  </a:cubicBezTo>
                  <a:close/>
                </a:path>
              </a:pathLst>
            </a:custGeom>
            <a:solidFill>
              <a:srgbClr val="7D82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11"/>
            <p:cNvSpPr/>
            <p:nvPr/>
          </p:nvSpPr>
          <p:spPr bwMode="auto">
            <a:xfrm>
              <a:off x="7499351" y="6096000"/>
              <a:ext cx="1708150" cy="569913"/>
            </a:xfrm>
            <a:custGeom>
              <a:avLst/>
              <a:gdLst>
                <a:gd name="T0" fmla="*/ 5 w 695"/>
                <a:gd name="T1" fmla="*/ 66 h 232"/>
                <a:gd name="T2" fmla="*/ 46 w 695"/>
                <a:gd name="T3" fmla="*/ 125 h 232"/>
                <a:gd name="T4" fmla="*/ 627 w 695"/>
                <a:gd name="T5" fmla="*/ 227 h 232"/>
                <a:gd name="T6" fmla="*/ 686 w 695"/>
                <a:gd name="T7" fmla="*/ 186 h 232"/>
                <a:gd name="T8" fmla="*/ 690 w 695"/>
                <a:gd name="T9" fmla="*/ 167 h 232"/>
                <a:gd name="T10" fmla="*/ 648 w 695"/>
                <a:gd name="T11" fmla="*/ 107 h 232"/>
                <a:gd name="T12" fmla="*/ 67 w 695"/>
                <a:gd name="T13" fmla="*/ 5 h 232"/>
                <a:gd name="T14" fmla="*/ 8 w 695"/>
                <a:gd name="T15" fmla="*/ 46 h 232"/>
                <a:gd name="T16" fmla="*/ 5 w 695"/>
                <a:gd name="T17" fmla="*/ 66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95" h="232">
                  <a:moveTo>
                    <a:pt x="5" y="66"/>
                  </a:moveTo>
                  <a:cubicBezTo>
                    <a:pt x="0" y="93"/>
                    <a:pt x="18" y="120"/>
                    <a:pt x="46" y="125"/>
                  </a:cubicBezTo>
                  <a:cubicBezTo>
                    <a:pt x="627" y="227"/>
                    <a:pt x="627" y="227"/>
                    <a:pt x="627" y="227"/>
                  </a:cubicBezTo>
                  <a:cubicBezTo>
                    <a:pt x="655" y="232"/>
                    <a:pt x="682" y="214"/>
                    <a:pt x="686" y="186"/>
                  </a:cubicBezTo>
                  <a:cubicBezTo>
                    <a:pt x="690" y="167"/>
                    <a:pt x="690" y="167"/>
                    <a:pt x="690" y="167"/>
                  </a:cubicBezTo>
                  <a:cubicBezTo>
                    <a:pt x="695" y="139"/>
                    <a:pt x="676" y="112"/>
                    <a:pt x="648" y="107"/>
                  </a:cubicBezTo>
                  <a:cubicBezTo>
                    <a:pt x="67" y="5"/>
                    <a:pt x="67" y="5"/>
                    <a:pt x="67" y="5"/>
                  </a:cubicBezTo>
                  <a:cubicBezTo>
                    <a:pt x="39" y="0"/>
                    <a:pt x="13" y="19"/>
                    <a:pt x="8" y="46"/>
                  </a:cubicBezTo>
                  <a:lnTo>
                    <a:pt x="5" y="6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12"/>
            <p:cNvSpPr/>
            <p:nvPr/>
          </p:nvSpPr>
          <p:spPr bwMode="auto">
            <a:xfrm>
              <a:off x="7499351" y="5743575"/>
              <a:ext cx="1708150" cy="568325"/>
            </a:xfrm>
            <a:custGeom>
              <a:avLst/>
              <a:gdLst>
                <a:gd name="T0" fmla="*/ 5 w 695"/>
                <a:gd name="T1" fmla="*/ 66 h 232"/>
                <a:gd name="T2" fmla="*/ 46 w 695"/>
                <a:gd name="T3" fmla="*/ 125 h 232"/>
                <a:gd name="T4" fmla="*/ 627 w 695"/>
                <a:gd name="T5" fmla="*/ 228 h 232"/>
                <a:gd name="T6" fmla="*/ 686 w 695"/>
                <a:gd name="T7" fmla="*/ 186 h 232"/>
                <a:gd name="T8" fmla="*/ 690 w 695"/>
                <a:gd name="T9" fmla="*/ 167 h 232"/>
                <a:gd name="T10" fmla="*/ 648 w 695"/>
                <a:gd name="T11" fmla="*/ 108 h 232"/>
                <a:gd name="T12" fmla="*/ 67 w 695"/>
                <a:gd name="T13" fmla="*/ 5 h 232"/>
                <a:gd name="T14" fmla="*/ 8 w 695"/>
                <a:gd name="T15" fmla="*/ 47 h 232"/>
                <a:gd name="T16" fmla="*/ 5 w 695"/>
                <a:gd name="T17" fmla="*/ 66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95" h="232">
                  <a:moveTo>
                    <a:pt x="5" y="66"/>
                  </a:moveTo>
                  <a:cubicBezTo>
                    <a:pt x="0" y="94"/>
                    <a:pt x="18" y="120"/>
                    <a:pt x="46" y="125"/>
                  </a:cubicBezTo>
                  <a:cubicBezTo>
                    <a:pt x="627" y="228"/>
                    <a:pt x="627" y="228"/>
                    <a:pt x="627" y="228"/>
                  </a:cubicBezTo>
                  <a:cubicBezTo>
                    <a:pt x="655" y="232"/>
                    <a:pt x="682" y="214"/>
                    <a:pt x="686" y="186"/>
                  </a:cubicBezTo>
                  <a:cubicBezTo>
                    <a:pt x="690" y="167"/>
                    <a:pt x="690" y="167"/>
                    <a:pt x="690" y="167"/>
                  </a:cubicBezTo>
                  <a:cubicBezTo>
                    <a:pt x="695" y="139"/>
                    <a:pt x="676" y="112"/>
                    <a:pt x="648" y="108"/>
                  </a:cubicBezTo>
                  <a:cubicBezTo>
                    <a:pt x="67" y="5"/>
                    <a:pt x="67" y="5"/>
                    <a:pt x="67" y="5"/>
                  </a:cubicBezTo>
                  <a:cubicBezTo>
                    <a:pt x="39" y="0"/>
                    <a:pt x="13" y="19"/>
                    <a:pt x="8" y="47"/>
                  </a:cubicBezTo>
                  <a:lnTo>
                    <a:pt x="5" y="6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13"/>
            <p:cNvSpPr/>
            <p:nvPr/>
          </p:nvSpPr>
          <p:spPr bwMode="auto">
            <a:xfrm>
              <a:off x="7499351" y="5389564"/>
              <a:ext cx="1708150" cy="571500"/>
            </a:xfrm>
            <a:custGeom>
              <a:avLst/>
              <a:gdLst>
                <a:gd name="T0" fmla="*/ 5 w 695"/>
                <a:gd name="T1" fmla="*/ 66 h 233"/>
                <a:gd name="T2" fmla="*/ 46 w 695"/>
                <a:gd name="T3" fmla="*/ 125 h 233"/>
                <a:gd name="T4" fmla="*/ 627 w 695"/>
                <a:gd name="T5" fmla="*/ 228 h 233"/>
                <a:gd name="T6" fmla="*/ 686 w 695"/>
                <a:gd name="T7" fmla="*/ 186 h 233"/>
                <a:gd name="T8" fmla="*/ 690 w 695"/>
                <a:gd name="T9" fmla="*/ 167 h 233"/>
                <a:gd name="T10" fmla="*/ 648 w 695"/>
                <a:gd name="T11" fmla="*/ 108 h 233"/>
                <a:gd name="T12" fmla="*/ 67 w 695"/>
                <a:gd name="T13" fmla="*/ 5 h 233"/>
                <a:gd name="T14" fmla="*/ 8 w 695"/>
                <a:gd name="T15" fmla="*/ 47 h 233"/>
                <a:gd name="T16" fmla="*/ 5 w 695"/>
                <a:gd name="T17" fmla="*/ 66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95" h="233">
                  <a:moveTo>
                    <a:pt x="5" y="66"/>
                  </a:moveTo>
                  <a:cubicBezTo>
                    <a:pt x="0" y="94"/>
                    <a:pt x="18" y="120"/>
                    <a:pt x="46" y="125"/>
                  </a:cubicBezTo>
                  <a:cubicBezTo>
                    <a:pt x="627" y="228"/>
                    <a:pt x="627" y="228"/>
                    <a:pt x="627" y="228"/>
                  </a:cubicBezTo>
                  <a:cubicBezTo>
                    <a:pt x="655" y="233"/>
                    <a:pt x="682" y="214"/>
                    <a:pt x="686" y="186"/>
                  </a:cubicBezTo>
                  <a:cubicBezTo>
                    <a:pt x="690" y="167"/>
                    <a:pt x="690" y="167"/>
                    <a:pt x="690" y="167"/>
                  </a:cubicBezTo>
                  <a:cubicBezTo>
                    <a:pt x="695" y="139"/>
                    <a:pt x="676" y="113"/>
                    <a:pt x="648" y="108"/>
                  </a:cubicBezTo>
                  <a:cubicBezTo>
                    <a:pt x="67" y="5"/>
                    <a:pt x="67" y="5"/>
                    <a:pt x="67" y="5"/>
                  </a:cubicBezTo>
                  <a:cubicBezTo>
                    <a:pt x="39" y="0"/>
                    <a:pt x="13" y="19"/>
                    <a:pt x="8" y="47"/>
                  </a:cubicBezTo>
                  <a:lnTo>
                    <a:pt x="5" y="6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14"/>
            <p:cNvSpPr/>
            <p:nvPr/>
          </p:nvSpPr>
          <p:spPr bwMode="auto">
            <a:xfrm>
              <a:off x="7897813" y="6503988"/>
              <a:ext cx="909638" cy="458788"/>
            </a:xfrm>
            <a:custGeom>
              <a:avLst/>
              <a:gdLst>
                <a:gd name="T0" fmla="*/ 0 w 370"/>
                <a:gd name="T1" fmla="*/ 28 h 187"/>
                <a:gd name="T2" fmla="*/ 188 w 370"/>
                <a:gd name="T3" fmla="*/ 187 h 187"/>
                <a:gd name="T4" fmla="*/ 370 w 370"/>
                <a:gd name="T5" fmla="*/ 65 h 187"/>
                <a:gd name="T6" fmla="*/ 3 w 370"/>
                <a:gd name="T7" fmla="*/ 0 h 187"/>
                <a:gd name="T8" fmla="*/ 0 w 370"/>
                <a:gd name="T9" fmla="*/ 28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0" h="187">
                  <a:moveTo>
                    <a:pt x="0" y="28"/>
                  </a:moveTo>
                  <a:cubicBezTo>
                    <a:pt x="0" y="116"/>
                    <a:pt x="84" y="187"/>
                    <a:pt x="188" y="187"/>
                  </a:cubicBezTo>
                  <a:cubicBezTo>
                    <a:pt x="276" y="187"/>
                    <a:pt x="351" y="135"/>
                    <a:pt x="370" y="65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9"/>
                    <a:pt x="0" y="18"/>
                    <a:pt x="0" y="28"/>
                  </a:cubicBezTo>
                  <a:close/>
                </a:path>
              </a:pathLst>
            </a:custGeom>
            <a:solidFill>
              <a:srgbClr val="4655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15"/>
            <p:cNvSpPr/>
            <p:nvPr/>
          </p:nvSpPr>
          <p:spPr bwMode="auto">
            <a:xfrm>
              <a:off x="6408738" y="1960563"/>
              <a:ext cx="1936750" cy="2879725"/>
            </a:xfrm>
            <a:custGeom>
              <a:avLst/>
              <a:gdLst>
                <a:gd name="T0" fmla="*/ 496 w 788"/>
                <a:gd name="T1" fmla="*/ 1174 h 1174"/>
                <a:gd name="T2" fmla="*/ 354 w 788"/>
                <a:gd name="T3" fmla="*/ 1127 h 1174"/>
                <a:gd name="T4" fmla="*/ 108 w 788"/>
                <a:gd name="T5" fmla="*/ 1076 h 1174"/>
                <a:gd name="T6" fmla="*/ 12 w 788"/>
                <a:gd name="T7" fmla="*/ 803 h 1174"/>
                <a:gd name="T8" fmla="*/ 97 w 788"/>
                <a:gd name="T9" fmla="*/ 656 h 1174"/>
                <a:gd name="T10" fmla="*/ 214 w 788"/>
                <a:gd name="T11" fmla="*/ 607 h 1174"/>
                <a:gd name="T12" fmla="*/ 254 w 788"/>
                <a:gd name="T13" fmla="*/ 476 h 1174"/>
                <a:gd name="T14" fmla="*/ 364 w 788"/>
                <a:gd name="T15" fmla="*/ 428 h 1174"/>
                <a:gd name="T16" fmla="*/ 515 w 788"/>
                <a:gd name="T17" fmla="*/ 587 h 1174"/>
                <a:gd name="T18" fmla="*/ 483 w 788"/>
                <a:gd name="T19" fmla="*/ 620 h 1174"/>
                <a:gd name="T20" fmla="*/ 450 w 788"/>
                <a:gd name="T21" fmla="*/ 588 h 1174"/>
                <a:gd name="T22" fmla="*/ 365 w 788"/>
                <a:gd name="T23" fmla="*/ 493 h 1174"/>
                <a:gd name="T24" fmla="*/ 304 w 788"/>
                <a:gd name="T25" fmla="*/ 518 h 1174"/>
                <a:gd name="T26" fmla="*/ 280 w 788"/>
                <a:gd name="T27" fmla="*/ 634 h 1174"/>
                <a:gd name="T28" fmla="*/ 272 w 788"/>
                <a:gd name="T29" fmla="*/ 661 h 1174"/>
                <a:gd name="T30" fmla="*/ 245 w 788"/>
                <a:gd name="T31" fmla="*/ 671 h 1174"/>
                <a:gd name="T32" fmla="*/ 137 w 788"/>
                <a:gd name="T33" fmla="*/ 707 h 1174"/>
                <a:gd name="T34" fmla="*/ 77 w 788"/>
                <a:gd name="T35" fmla="*/ 809 h 1174"/>
                <a:gd name="T36" fmla="*/ 151 w 788"/>
                <a:gd name="T37" fmla="*/ 1027 h 1174"/>
                <a:gd name="T38" fmla="*/ 350 w 788"/>
                <a:gd name="T39" fmla="*/ 1061 h 1174"/>
                <a:gd name="T40" fmla="*/ 384 w 788"/>
                <a:gd name="T41" fmla="*/ 1068 h 1174"/>
                <a:gd name="T42" fmla="*/ 516 w 788"/>
                <a:gd name="T43" fmla="*/ 1108 h 1174"/>
                <a:gd name="T44" fmla="*/ 656 w 788"/>
                <a:gd name="T45" fmla="*/ 1037 h 1174"/>
                <a:gd name="T46" fmla="*/ 716 w 788"/>
                <a:gd name="T47" fmla="*/ 816 h 1174"/>
                <a:gd name="T48" fmla="*/ 716 w 788"/>
                <a:gd name="T49" fmla="*/ 813 h 1174"/>
                <a:gd name="T50" fmla="*/ 716 w 788"/>
                <a:gd name="T51" fmla="*/ 33 h 1174"/>
                <a:gd name="T52" fmla="*/ 748 w 788"/>
                <a:gd name="T53" fmla="*/ 0 h 1174"/>
                <a:gd name="T54" fmla="*/ 781 w 788"/>
                <a:gd name="T55" fmla="*/ 33 h 1174"/>
                <a:gd name="T56" fmla="*/ 781 w 788"/>
                <a:gd name="T57" fmla="*/ 812 h 1174"/>
                <a:gd name="T58" fmla="*/ 709 w 788"/>
                <a:gd name="T59" fmla="*/ 1075 h 1174"/>
                <a:gd name="T60" fmla="*/ 523 w 788"/>
                <a:gd name="T61" fmla="*/ 1173 h 1174"/>
                <a:gd name="T62" fmla="*/ 496 w 788"/>
                <a:gd name="T63" fmla="*/ 1174 h 1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788" h="1174">
                  <a:moveTo>
                    <a:pt x="496" y="1174"/>
                  </a:moveTo>
                  <a:cubicBezTo>
                    <a:pt x="442" y="1174"/>
                    <a:pt x="393" y="1158"/>
                    <a:pt x="354" y="1127"/>
                  </a:cubicBezTo>
                  <a:cubicBezTo>
                    <a:pt x="310" y="1138"/>
                    <a:pt x="201" y="1155"/>
                    <a:pt x="108" y="1076"/>
                  </a:cubicBezTo>
                  <a:cubicBezTo>
                    <a:pt x="31" y="1010"/>
                    <a:pt x="0" y="920"/>
                    <a:pt x="12" y="803"/>
                  </a:cubicBezTo>
                  <a:cubicBezTo>
                    <a:pt x="18" y="748"/>
                    <a:pt x="49" y="695"/>
                    <a:pt x="97" y="656"/>
                  </a:cubicBezTo>
                  <a:cubicBezTo>
                    <a:pt x="132" y="628"/>
                    <a:pt x="173" y="611"/>
                    <a:pt x="214" y="607"/>
                  </a:cubicBezTo>
                  <a:cubicBezTo>
                    <a:pt x="214" y="570"/>
                    <a:pt x="220" y="516"/>
                    <a:pt x="254" y="476"/>
                  </a:cubicBezTo>
                  <a:cubicBezTo>
                    <a:pt x="280" y="445"/>
                    <a:pt x="317" y="429"/>
                    <a:pt x="364" y="428"/>
                  </a:cubicBezTo>
                  <a:cubicBezTo>
                    <a:pt x="419" y="427"/>
                    <a:pt x="512" y="447"/>
                    <a:pt x="515" y="587"/>
                  </a:cubicBezTo>
                  <a:cubicBezTo>
                    <a:pt x="515" y="604"/>
                    <a:pt x="501" y="619"/>
                    <a:pt x="483" y="620"/>
                  </a:cubicBezTo>
                  <a:cubicBezTo>
                    <a:pt x="465" y="620"/>
                    <a:pt x="450" y="606"/>
                    <a:pt x="450" y="588"/>
                  </a:cubicBezTo>
                  <a:cubicBezTo>
                    <a:pt x="449" y="521"/>
                    <a:pt x="423" y="492"/>
                    <a:pt x="365" y="493"/>
                  </a:cubicBezTo>
                  <a:cubicBezTo>
                    <a:pt x="337" y="493"/>
                    <a:pt x="317" y="501"/>
                    <a:pt x="304" y="518"/>
                  </a:cubicBezTo>
                  <a:cubicBezTo>
                    <a:pt x="275" y="551"/>
                    <a:pt x="277" y="613"/>
                    <a:pt x="280" y="634"/>
                  </a:cubicBezTo>
                  <a:cubicBezTo>
                    <a:pt x="282" y="644"/>
                    <a:pt x="279" y="654"/>
                    <a:pt x="272" y="661"/>
                  </a:cubicBezTo>
                  <a:cubicBezTo>
                    <a:pt x="265" y="669"/>
                    <a:pt x="255" y="672"/>
                    <a:pt x="245" y="671"/>
                  </a:cubicBezTo>
                  <a:cubicBezTo>
                    <a:pt x="210" y="667"/>
                    <a:pt x="170" y="680"/>
                    <a:pt x="137" y="707"/>
                  </a:cubicBezTo>
                  <a:cubicBezTo>
                    <a:pt x="103" y="734"/>
                    <a:pt x="81" y="772"/>
                    <a:pt x="77" y="809"/>
                  </a:cubicBezTo>
                  <a:cubicBezTo>
                    <a:pt x="66" y="907"/>
                    <a:pt x="89" y="974"/>
                    <a:pt x="151" y="1027"/>
                  </a:cubicBezTo>
                  <a:cubicBezTo>
                    <a:pt x="237" y="1101"/>
                    <a:pt x="346" y="1063"/>
                    <a:pt x="350" y="1061"/>
                  </a:cubicBezTo>
                  <a:cubicBezTo>
                    <a:pt x="362" y="1057"/>
                    <a:pt x="375" y="1059"/>
                    <a:pt x="384" y="1068"/>
                  </a:cubicBezTo>
                  <a:cubicBezTo>
                    <a:pt x="417" y="1099"/>
                    <a:pt x="464" y="1113"/>
                    <a:pt x="516" y="1108"/>
                  </a:cubicBezTo>
                  <a:cubicBezTo>
                    <a:pt x="574" y="1103"/>
                    <a:pt x="629" y="1075"/>
                    <a:pt x="656" y="1037"/>
                  </a:cubicBezTo>
                  <a:cubicBezTo>
                    <a:pt x="725" y="942"/>
                    <a:pt x="716" y="817"/>
                    <a:pt x="716" y="816"/>
                  </a:cubicBezTo>
                  <a:cubicBezTo>
                    <a:pt x="716" y="815"/>
                    <a:pt x="716" y="814"/>
                    <a:pt x="716" y="813"/>
                  </a:cubicBezTo>
                  <a:cubicBezTo>
                    <a:pt x="716" y="33"/>
                    <a:pt x="716" y="33"/>
                    <a:pt x="716" y="33"/>
                  </a:cubicBezTo>
                  <a:cubicBezTo>
                    <a:pt x="716" y="15"/>
                    <a:pt x="730" y="0"/>
                    <a:pt x="748" y="0"/>
                  </a:cubicBezTo>
                  <a:cubicBezTo>
                    <a:pt x="766" y="0"/>
                    <a:pt x="781" y="15"/>
                    <a:pt x="781" y="33"/>
                  </a:cubicBezTo>
                  <a:cubicBezTo>
                    <a:pt x="781" y="812"/>
                    <a:pt x="781" y="812"/>
                    <a:pt x="781" y="812"/>
                  </a:cubicBezTo>
                  <a:cubicBezTo>
                    <a:pt x="782" y="828"/>
                    <a:pt x="788" y="966"/>
                    <a:pt x="709" y="1075"/>
                  </a:cubicBezTo>
                  <a:cubicBezTo>
                    <a:pt x="670" y="1128"/>
                    <a:pt x="599" y="1166"/>
                    <a:pt x="523" y="1173"/>
                  </a:cubicBezTo>
                  <a:cubicBezTo>
                    <a:pt x="514" y="1174"/>
                    <a:pt x="505" y="1174"/>
                    <a:pt x="496" y="1174"/>
                  </a:cubicBezTo>
                  <a:close/>
                </a:path>
              </a:pathLst>
            </a:custGeom>
            <a:solidFill>
              <a:srgbClr val="CEBA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16"/>
            <p:cNvSpPr/>
            <p:nvPr/>
          </p:nvSpPr>
          <p:spPr bwMode="auto">
            <a:xfrm>
              <a:off x="6130926" y="2117725"/>
              <a:ext cx="1184275" cy="1898650"/>
            </a:xfrm>
            <a:custGeom>
              <a:avLst/>
              <a:gdLst>
                <a:gd name="T0" fmla="*/ 157 w 482"/>
                <a:gd name="T1" fmla="*/ 774 h 774"/>
                <a:gd name="T2" fmla="*/ 150 w 482"/>
                <a:gd name="T3" fmla="*/ 774 h 774"/>
                <a:gd name="T4" fmla="*/ 0 w 482"/>
                <a:gd name="T5" fmla="*/ 557 h 774"/>
                <a:gd name="T6" fmla="*/ 113 w 482"/>
                <a:gd name="T7" fmla="*/ 363 h 774"/>
                <a:gd name="T8" fmla="*/ 58 w 482"/>
                <a:gd name="T9" fmla="*/ 259 h 774"/>
                <a:gd name="T10" fmla="*/ 98 w 482"/>
                <a:gd name="T11" fmla="*/ 95 h 774"/>
                <a:gd name="T12" fmla="*/ 338 w 482"/>
                <a:gd name="T13" fmla="*/ 23 h 774"/>
                <a:gd name="T14" fmla="*/ 480 w 482"/>
                <a:gd name="T15" fmla="*/ 172 h 774"/>
                <a:gd name="T16" fmla="*/ 452 w 482"/>
                <a:gd name="T17" fmla="*/ 208 h 774"/>
                <a:gd name="T18" fmla="*/ 416 w 482"/>
                <a:gd name="T19" fmla="*/ 180 h 774"/>
                <a:gd name="T20" fmla="*/ 322 w 482"/>
                <a:gd name="T21" fmla="*/ 86 h 774"/>
                <a:gd name="T22" fmla="*/ 152 w 482"/>
                <a:gd name="T23" fmla="*/ 132 h 774"/>
                <a:gd name="T24" fmla="*/ 122 w 482"/>
                <a:gd name="T25" fmla="*/ 246 h 774"/>
                <a:gd name="T26" fmla="*/ 193 w 482"/>
                <a:gd name="T27" fmla="*/ 347 h 774"/>
                <a:gd name="T28" fmla="*/ 207 w 482"/>
                <a:gd name="T29" fmla="*/ 381 h 774"/>
                <a:gd name="T30" fmla="*/ 180 w 482"/>
                <a:gd name="T31" fmla="*/ 406 h 774"/>
                <a:gd name="T32" fmla="*/ 65 w 482"/>
                <a:gd name="T33" fmla="*/ 557 h 774"/>
                <a:gd name="T34" fmla="*/ 164 w 482"/>
                <a:gd name="T35" fmla="*/ 710 h 774"/>
                <a:gd name="T36" fmla="*/ 189 w 482"/>
                <a:gd name="T37" fmla="*/ 749 h 774"/>
                <a:gd name="T38" fmla="*/ 157 w 482"/>
                <a:gd name="T39" fmla="*/ 774 h 7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82" h="774">
                  <a:moveTo>
                    <a:pt x="157" y="774"/>
                  </a:moveTo>
                  <a:cubicBezTo>
                    <a:pt x="155" y="774"/>
                    <a:pt x="153" y="774"/>
                    <a:pt x="150" y="774"/>
                  </a:cubicBezTo>
                  <a:cubicBezTo>
                    <a:pt x="98" y="762"/>
                    <a:pt x="0" y="702"/>
                    <a:pt x="0" y="557"/>
                  </a:cubicBezTo>
                  <a:cubicBezTo>
                    <a:pt x="0" y="460"/>
                    <a:pt x="56" y="394"/>
                    <a:pt x="113" y="363"/>
                  </a:cubicBezTo>
                  <a:cubicBezTo>
                    <a:pt x="91" y="338"/>
                    <a:pt x="67" y="303"/>
                    <a:pt x="58" y="259"/>
                  </a:cubicBezTo>
                  <a:cubicBezTo>
                    <a:pt x="48" y="205"/>
                    <a:pt x="61" y="150"/>
                    <a:pt x="98" y="95"/>
                  </a:cubicBezTo>
                  <a:cubicBezTo>
                    <a:pt x="142" y="32"/>
                    <a:pt x="245" y="0"/>
                    <a:pt x="338" y="23"/>
                  </a:cubicBezTo>
                  <a:cubicBezTo>
                    <a:pt x="418" y="42"/>
                    <a:pt x="470" y="97"/>
                    <a:pt x="480" y="172"/>
                  </a:cubicBezTo>
                  <a:cubicBezTo>
                    <a:pt x="482" y="190"/>
                    <a:pt x="470" y="206"/>
                    <a:pt x="452" y="208"/>
                  </a:cubicBezTo>
                  <a:cubicBezTo>
                    <a:pt x="434" y="211"/>
                    <a:pt x="418" y="198"/>
                    <a:pt x="416" y="180"/>
                  </a:cubicBezTo>
                  <a:cubicBezTo>
                    <a:pt x="407" y="116"/>
                    <a:pt x="354" y="93"/>
                    <a:pt x="322" y="86"/>
                  </a:cubicBezTo>
                  <a:cubicBezTo>
                    <a:pt x="256" y="70"/>
                    <a:pt x="180" y="91"/>
                    <a:pt x="152" y="132"/>
                  </a:cubicBezTo>
                  <a:cubicBezTo>
                    <a:pt x="125" y="171"/>
                    <a:pt x="115" y="209"/>
                    <a:pt x="122" y="246"/>
                  </a:cubicBezTo>
                  <a:cubicBezTo>
                    <a:pt x="134" y="307"/>
                    <a:pt x="192" y="347"/>
                    <a:pt x="193" y="347"/>
                  </a:cubicBezTo>
                  <a:cubicBezTo>
                    <a:pt x="204" y="354"/>
                    <a:pt x="209" y="368"/>
                    <a:pt x="207" y="381"/>
                  </a:cubicBezTo>
                  <a:cubicBezTo>
                    <a:pt x="204" y="394"/>
                    <a:pt x="193" y="404"/>
                    <a:pt x="180" y="406"/>
                  </a:cubicBezTo>
                  <a:cubicBezTo>
                    <a:pt x="132" y="414"/>
                    <a:pt x="65" y="466"/>
                    <a:pt x="65" y="557"/>
                  </a:cubicBezTo>
                  <a:cubicBezTo>
                    <a:pt x="65" y="687"/>
                    <a:pt x="163" y="710"/>
                    <a:pt x="164" y="710"/>
                  </a:cubicBezTo>
                  <a:cubicBezTo>
                    <a:pt x="182" y="714"/>
                    <a:pt x="193" y="731"/>
                    <a:pt x="189" y="749"/>
                  </a:cubicBezTo>
                  <a:cubicBezTo>
                    <a:pt x="186" y="764"/>
                    <a:pt x="172" y="774"/>
                    <a:pt x="157" y="774"/>
                  </a:cubicBezTo>
                  <a:close/>
                </a:path>
              </a:pathLst>
            </a:custGeom>
            <a:solidFill>
              <a:srgbClr val="CEBA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Freeform 17"/>
            <p:cNvSpPr/>
            <p:nvPr/>
          </p:nvSpPr>
          <p:spPr bwMode="auto">
            <a:xfrm>
              <a:off x="6689726" y="1338263"/>
              <a:ext cx="1652588" cy="1360488"/>
            </a:xfrm>
            <a:custGeom>
              <a:avLst/>
              <a:gdLst>
                <a:gd name="T0" fmla="*/ 422 w 673"/>
                <a:gd name="T1" fmla="*/ 555 h 555"/>
                <a:gd name="T2" fmla="*/ 401 w 673"/>
                <a:gd name="T3" fmla="*/ 554 h 555"/>
                <a:gd name="T4" fmla="*/ 279 w 673"/>
                <a:gd name="T5" fmla="*/ 438 h 555"/>
                <a:gd name="T6" fmla="*/ 346 w 673"/>
                <a:gd name="T7" fmla="*/ 283 h 555"/>
                <a:gd name="T8" fmla="*/ 443 w 673"/>
                <a:gd name="T9" fmla="*/ 272 h 555"/>
                <a:gd name="T10" fmla="*/ 503 w 673"/>
                <a:gd name="T11" fmla="*/ 328 h 555"/>
                <a:gd name="T12" fmla="*/ 485 w 673"/>
                <a:gd name="T13" fmla="*/ 371 h 555"/>
                <a:gd name="T14" fmla="*/ 443 w 673"/>
                <a:gd name="T15" fmla="*/ 354 h 555"/>
                <a:gd name="T16" fmla="*/ 421 w 673"/>
                <a:gd name="T17" fmla="*/ 333 h 555"/>
                <a:gd name="T18" fmla="*/ 376 w 673"/>
                <a:gd name="T19" fmla="*/ 340 h 555"/>
                <a:gd name="T20" fmla="*/ 343 w 673"/>
                <a:gd name="T21" fmla="*/ 427 h 555"/>
                <a:gd name="T22" fmla="*/ 409 w 673"/>
                <a:gd name="T23" fmla="*/ 490 h 555"/>
                <a:gd name="T24" fmla="*/ 521 w 673"/>
                <a:gd name="T25" fmla="*/ 446 h 555"/>
                <a:gd name="T26" fmla="*/ 602 w 673"/>
                <a:gd name="T27" fmla="*/ 226 h 555"/>
                <a:gd name="T28" fmla="*/ 506 w 673"/>
                <a:gd name="T29" fmla="*/ 90 h 555"/>
                <a:gd name="T30" fmla="*/ 365 w 673"/>
                <a:gd name="T31" fmla="*/ 102 h 555"/>
                <a:gd name="T32" fmla="*/ 334 w 673"/>
                <a:gd name="T33" fmla="*/ 193 h 555"/>
                <a:gd name="T34" fmla="*/ 319 w 673"/>
                <a:gd name="T35" fmla="*/ 228 h 555"/>
                <a:gd name="T36" fmla="*/ 280 w 673"/>
                <a:gd name="T37" fmla="*/ 224 h 555"/>
                <a:gd name="T38" fmla="*/ 138 w 673"/>
                <a:gd name="T39" fmla="*/ 207 h 555"/>
                <a:gd name="T40" fmla="*/ 75 w 673"/>
                <a:gd name="T41" fmla="*/ 362 h 555"/>
                <a:gd name="T42" fmla="*/ 47 w 673"/>
                <a:gd name="T43" fmla="*/ 398 h 555"/>
                <a:gd name="T44" fmla="*/ 11 w 673"/>
                <a:gd name="T45" fmla="*/ 370 h 555"/>
                <a:gd name="T46" fmla="*/ 108 w 673"/>
                <a:gd name="T47" fmla="*/ 150 h 555"/>
                <a:gd name="T48" fmla="*/ 271 w 673"/>
                <a:gd name="T49" fmla="*/ 143 h 555"/>
                <a:gd name="T50" fmla="*/ 322 w 673"/>
                <a:gd name="T51" fmla="*/ 54 h 555"/>
                <a:gd name="T52" fmla="*/ 530 w 673"/>
                <a:gd name="T53" fmla="*/ 30 h 555"/>
                <a:gd name="T54" fmla="*/ 667 w 673"/>
                <a:gd name="T55" fmla="*/ 222 h 555"/>
                <a:gd name="T56" fmla="*/ 566 w 673"/>
                <a:gd name="T57" fmla="*/ 494 h 555"/>
                <a:gd name="T58" fmla="*/ 422 w 673"/>
                <a:gd name="T59" fmla="*/ 555 h 5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673" h="555">
                  <a:moveTo>
                    <a:pt x="422" y="555"/>
                  </a:moveTo>
                  <a:cubicBezTo>
                    <a:pt x="415" y="555"/>
                    <a:pt x="408" y="555"/>
                    <a:pt x="401" y="554"/>
                  </a:cubicBezTo>
                  <a:cubicBezTo>
                    <a:pt x="337" y="546"/>
                    <a:pt x="290" y="502"/>
                    <a:pt x="279" y="438"/>
                  </a:cubicBezTo>
                  <a:cubicBezTo>
                    <a:pt x="268" y="374"/>
                    <a:pt x="296" y="308"/>
                    <a:pt x="346" y="283"/>
                  </a:cubicBezTo>
                  <a:cubicBezTo>
                    <a:pt x="381" y="265"/>
                    <a:pt x="414" y="261"/>
                    <a:pt x="443" y="272"/>
                  </a:cubicBezTo>
                  <a:cubicBezTo>
                    <a:pt x="484" y="287"/>
                    <a:pt x="501" y="324"/>
                    <a:pt x="503" y="328"/>
                  </a:cubicBezTo>
                  <a:cubicBezTo>
                    <a:pt x="510" y="345"/>
                    <a:pt x="502" y="364"/>
                    <a:pt x="485" y="371"/>
                  </a:cubicBezTo>
                  <a:cubicBezTo>
                    <a:pt x="469" y="378"/>
                    <a:pt x="450" y="370"/>
                    <a:pt x="443" y="354"/>
                  </a:cubicBezTo>
                  <a:cubicBezTo>
                    <a:pt x="443" y="353"/>
                    <a:pt x="435" y="338"/>
                    <a:pt x="421" y="333"/>
                  </a:cubicBezTo>
                  <a:cubicBezTo>
                    <a:pt x="409" y="329"/>
                    <a:pt x="394" y="331"/>
                    <a:pt x="376" y="340"/>
                  </a:cubicBezTo>
                  <a:cubicBezTo>
                    <a:pt x="351" y="353"/>
                    <a:pt x="337" y="391"/>
                    <a:pt x="343" y="427"/>
                  </a:cubicBezTo>
                  <a:cubicBezTo>
                    <a:pt x="347" y="448"/>
                    <a:pt x="360" y="484"/>
                    <a:pt x="409" y="490"/>
                  </a:cubicBezTo>
                  <a:cubicBezTo>
                    <a:pt x="446" y="494"/>
                    <a:pt x="486" y="479"/>
                    <a:pt x="521" y="446"/>
                  </a:cubicBezTo>
                  <a:cubicBezTo>
                    <a:pt x="576" y="395"/>
                    <a:pt x="607" y="310"/>
                    <a:pt x="602" y="226"/>
                  </a:cubicBezTo>
                  <a:cubicBezTo>
                    <a:pt x="597" y="137"/>
                    <a:pt x="533" y="101"/>
                    <a:pt x="506" y="90"/>
                  </a:cubicBezTo>
                  <a:cubicBezTo>
                    <a:pt x="455" y="70"/>
                    <a:pt x="396" y="75"/>
                    <a:pt x="365" y="102"/>
                  </a:cubicBezTo>
                  <a:cubicBezTo>
                    <a:pt x="322" y="141"/>
                    <a:pt x="333" y="192"/>
                    <a:pt x="334" y="193"/>
                  </a:cubicBezTo>
                  <a:cubicBezTo>
                    <a:pt x="337" y="206"/>
                    <a:pt x="331" y="221"/>
                    <a:pt x="319" y="228"/>
                  </a:cubicBezTo>
                  <a:cubicBezTo>
                    <a:pt x="306" y="235"/>
                    <a:pt x="291" y="234"/>
                    <a:pt x="280" y="224"/>
                  </a:cubicBezTo>
                  <a:cubicBezTo>
                    <a:pt x="278" y="222"/>
                    <a:pt x="214" y="167"/>
                    <a:pt x="138" y="207"/>
                  </a:cubicBezTo>
                  <a:cubicBezTo>
                    <a:pt x="101" y="227"/>
                    <a:pt x="67" y="292"/>
                    <a:pt x="75" y="362"/>
                  </a:cubicBezTo>
                  <a:cubicBezTo>
                    <a:pt x="77" y="380"/>
                    <a:pt x="65" y="396"/>
                    <a:pt x="47" y="398"/>
                  </a:cubicBezTo>
                  <a:cubicBezTo>
                    <a:pt x="29" y="401"/>
                    <a:pt x="13" y="388"/>
                    <a:pt x="11" y="370"/>
                  </a:cubicBezTo>
                  <a:cubicBezTo>
                    <a:pt x="0" y="280"/>
                    <a:pt x="42" y="186"/>
                    <a:pt x="108" y="150"/>
                  </a:cubicBezTo>
                  <a:cubicBezTo>
                    <a:pt x="173" y="115"/>
                    <a:pt x="231" y="126"/>
                    <a:pt x="271" y="143"/>
                  </a:cubicBezTo>
                  <a:cubicBezTo>
                    <a:pt x="276" y="116"/>
                    <a:pt x="290" y="83"/>
                    <a:pt x="322" y="54"/>
                  </a:cubicBezTo>
                  <a:cubicBezTo>
                    <a:pt x="371" y="9"/>
                    <a:pt x="455" y="0"/>
                    <a:pt x="530" y="30"/>
                  </a:cubicBezTo>
                  <a:cubicBezTo>
                    <a:pt x="611" y="63"/>
                    <a:pt x="661" y="133"/>
                    <a:pt x="667" y="222"/>
                  </a:cubicBezTo>
                  <a:cubicBezTo>
                    <a:pt x="673" y="327"/>
                    <a:pt x="635" y="428"/>
                    <a:pt x="566" y="494"/>
                  </a:cubicBezTo>
                  <a:cubicBezTo>
                    <a:pt x="523" y="534"/>
                    <a:pt x="473" y="555"/>
                    <a:pt x="422" y="555"/>
                  </a:cubicBezTo>
                  <a:close/>
                </a:path>
              </a:pathLst>
            </a:custGeom>
            <a:solidFill>
              <a:srgbClr val="CEBA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Freeform 18"/>
            <p:cNvSpPr/>
            <p:nvPr/>
          </p:nvSpPr>
          <p:spPr bwMode="auto">
            <a:xfrm>
              <a:off x="7131051" y="3670300"/>
              <a:ext cx="1228725" cy="736600"/>
            </a:xfrm>
            <a:custGeom>
              <a:avLst/>
              <a:gdLst>
                <a:gd name="T0" fmla="*/ 434 w 500"/>
                <a:gd name="T1" fmla="*/ 300 h 300"/>
                <a:gd name="T2" fmla="*/ 425 w 500"/>
                <a:gd name="T3" fmla="*/ 299 h 300"/>
                <a:gd name="T4" fmla="*/ 403 w 500"/>
                <a:gd name="T5" fmla="*/ 260 h 300"/>
                <a:gd name="T6" fmla="*/ 403 w 500"/>
                <a:gd name="T7" fmla="*/ 260 h 300"/>
                <a:gd name="T8" fmla="*/ 401 w 500"/>
                <a:gd name="T9" fmla="*/ 101 h 300"/>
                <a:gd name="T10" fmla="*/ 373 w 500"/>
                <a:gd name="T11" fmla="*/ 80 h 300"/>
                <a:gd name="T12" fmla="*/ 302 w 500"/>
                <a:gd name="T13" fmla="*/ 93 h 300"/>
                <a:gd name="T14" fmla="*/ 284 w 500"/>
                <a:gd name="T15" fmla="*/ 162 h 300"/>
                <a:gd name="T16" fmla="*/ 264 w 500"/>
                <a:gd name="T17" fmla="*/ 202 h 300"/>
                <a:gd name="T18" fmla="*/ 223 w 500"/>
                <a:gd name="T19" fmla="*/ 182 h 300"/>
                <a:gd name="T20" fmla="*/ 129 w 500"/>
                <a:gd name="T21" fmla="*/ 120 h 300"/>
                <a:gd name="T22" fmla="*/ 73 w 500"/>
                <a:gd name="T23" fmla="*/ 177 h 300"/>
                <a:gd name="T24" fmla="*/ 91 w 500"/>
                <a:gd name="T25" fmla="*/ 231 h 300"/>
                <a:gd name="T26" fmla="*/ 103 w 500"/>
                <a:gd name="T27" fmla="*/ 275 h 300"/>
                <a:gd name="T28" fmla="*/ 59 w 500"/>
                <a:gd name="T29" fmla="*/ 287 h 300"/>
                <a:gd name="T30" fmla="*/ 9 w 500"/>
                <a:gd name="T31" fmla="*/ 165 h 300"/>
                <a:gd name="T32" fmla="*/ 119 w 500"/>
                <a:gd name="T33" fmla="*/ 56 h 300"/>
                <a:gd name="T34" fmla="*/ 231 w 500"/>
                <a:gd name="T35" fmla="*/ 86 h 300"/>
                <a:gd name="T36" fmla="*/ 255 w 500"/>
                <a:gd name="T37" fmla="*/ 48 h 300"/>
                <a:gd name="T38" fmla="*/ 389 w 500"/>
                <a:gd name="T39" fmla="*/ 17 h 300"/>
                <a:gd name="T40" fmla="*/ 457 w 500"/>
                <a:gd name="T41" fmla="*/ 69 h 300"/>
                <a:gd name="T42" fmla="*/ 465 w 500"/>
                <a:gd name="T43" fmla="*/ 276 h 300"/>
                <a:gd name="T44" fmla="*/ 434 w 500"/>
                <a:gd name="T45" fmla="*/ 30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00" h="300">
                  <a:moveTo>
                    <a:pt x="434" y="300"/>
                  </a:moveTo>
                  <a:cubicBezTo>
                    <a:pt x="431" y="300"/>
                    <a:pt x="428" y="300"/>
                    <a:pt x="425" y="299"/>
                  </a:cubicBezTo>
                  <a:cubicBezTo>
                    <a:pt x="408" y="295"/>
                    <a:pt x="398" y="277"/>
                    <a:pt x="403" y="260"/>
                  </a:cubicBezTo>
                  <a:cubicBezTo>
                    <a:pt x="403" y="260"/>
                    <a:pt x="403" y="260"/>
                    <a:pt x="403" y="260"/>
                  </a:cubicBezTo>
                  <a:cubicBezTo>
                    <a:pt x="411" y="230"/>
                    <a:pt x="426" y="144"/>
                    <a:pt x="401" y="101"/>
                  </a:cubicBezTo>
                  <a:cubicBezTo>
                    <a:pt x="394" y="90"/>
                    <a:pt x="386" y="83"/>
                    <a:pt x="373" y="80"/>
                  </a:cubicBezTo>
                  <a:cubicBezTo>
                    <a:pt x="341" y="72"/>
                    <a:pt x="318" y="77"/>
                    <a:pt x="302" y="93"/>
                  </a:cubicBezTo>
                  <a:cubicBezTo>
                    <a:pt x="283" y="113"/>
                    <a:pt x="280" y="148"/>
                    <a:pt x="284" y="162"/>
                  </a:cubicBezTo>
                  <a:cubicBezTo>
                    <a:pt x="290" y="178"/>
                    <a:pt x="280" y="196"/>
                    <a:pt x="264" y="202"/>
                  </a:cubicBezTo>
                  <a:cubicBezTo>
                    <a:pt x="247" y="207"/>
                    <a:pt x="229" y="199"/>
                    <a:pt x="223" y="182"/>
                  </a:cubicBezTo>
                  <a:cubicBezTo>
                    <a:pt x="220" y="175"/>
                    <a:pt x="194" y="110"/>
                    <a:pt x="129" y="120"/>
                  </a:cubicBezTo>
                  <a:cubicBezTo>
                    <a:pt x="85" y="127"/>
                    <a:pt x="75" y="165"/>
                    <a:pt x="73" y="177"/>
                  </a:cubicBezTo>
                  <a:cubicBezTo>
                    <a:pt x="69" y="200"/>
                    <a:pt x="76" y="223"/>
                    <a:pt x="91" y="231"/>
                  </a:cubicBezTo>
                  <a:cubicBezTo>
                    <a:pt x="107" y="240"/>
                    <a:pt x="112" y="259"/>
                    <a:pt x="103" y="275"/>
                  </a:cubicBezTo>
                  <a:cubicBezTo>
                    <a:pt x="95" y="291"/>
                    <a:pt x="75" y="296"/>
                    <a:pt x="59" y="287"/>
                  </a:cubicBezTo>
                  <a:cubicBezTo>
                    <a:pt x="20" y="265"/>
                    <a:pt x="0" y="216"/>
                    <a:pt x="9" y="165"/>
                  </a:cubicBezTo>
                  <a:cubicBezTo>
                    <a:pt x="19" y="107"/>
                    <a:pt x="61" y="66"/>
                    <a:pt x="119" y="56"/>
                  </a:cubicBezTo>
                  <a:cubicBezTo>
                    <a:pt x="166" y="49"/>
                    <a:pt x="203" y="64"/>
                    <a:pt x="231" y="86"/>
                  </a:cubicBezTo>
                  <a:cubicBezTo>
                    <a:pt x="236" y="72"/>
                    <a:pt x="245" y="59"/>
                    <a:pt x="255" y="48"/>
                  </a:cubicBezTo>
                  <a:cubicBezTo>
                    <a:pt x="278" y="24"/>
                    <a:pt x="319" y="0"/>
                    <a:pt x="389" y="17"/>
                  </a:cubicBezTo>
                  <a:cubicBezTo>
                    <a:pt x="418" y="25"/>
                    <a:pt x="442" y="42"/>
                    <a:pt x="457" y="69"/>
                  </a:cubicBezTo>
                  <a:cubicBezTo>
                    <a:pt x="500" y="142"/>
                    <a:pt x="469" y="263"/>
                    <a:pt x="465" y="276"/>
                  </a:cubicBezTo>
                  <a:cubicBezTo>
                    <a:pt x="461" y="291"/>
                    <a:pt x="448" y="300"/>
                    <a:pt x="434" y="300"/>
                  </a:cubicBezTo>
                  <a:close/>
                </a:path>
              </a:pathLst>
            </a:custGeom>
            <a:solidFill>
              <a:srgbClr val="CEBA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Freeform 19"/>
            <p:cNvSpPr/>
            <p:nvPr/>
          </p:nvSpPr>
          <p:spPr bwMode="auto">
            <a:xfrm>
              <a:off x="7791451" y="2936875"/>
              <a:ext cx="538163" cy="736600"/>
            </a:xfrm>
            <a:custGeom>
              <a:avLst/>
              <a:gdLst>
                <a:gd name="T0" fmla="*/ 186 w 219"/>
                <a:gd name="T1" fmla="*/ 300 h 300"/>
                <a:gd name="T2" fmla="*/ 186 w 219"/>
                <a:gd name="T3" fmla="*/ 300 h 300"/>
                <a:gd name="T4" fmla="*/ 154 w 219"/>
                <a:gd name="T5" fmla="*/ 268 h 300"/>
                <a:gd name="T6" fmla="*/ 131 w 219"/>
                <a:gd name="T7" fmla="*/ 72 h 300"/>
                <a:gd name="T8" fmla="*/ 109 w 219"/>
                <a:gd name="T9" fmla="*/ 65 h 300"/>
                <a:gd name="T10" fmla="*/ 64 w 219"/>
                <a:gd name="T11" fmla="*/ 108 h 300"/>
                <a:gd name="T12" fmla="*/ 32 w 219"/>
                <a:gd name="T13" fmla="*/ 140 h 300"/>
                <a:gd name="T14" fmla="*/ 32 w 219"/>
                <a:gd name="T15" fmla="*/ 140 h 300"/>
                <a:gd name="T16" fmla="*/ 0 w 219"/>
                <a:gd name="T17" fmla="*/ 108 h 300"/>
                <a:gd name="T18" fmla="*/ 109 w 219"/>
                <a:gd name="T19" fmla="*/ 0 h 300"/>
                <a:gd name="T20" fmla="*/ 177 w 219"/>
                <a:gd name="T21" fmla="*/ 26 h 300"/>
                <a:gd name="T22" fmla="*/ 218 w 219"/>
                <a:gd name="T23" fmla="*/ 268 h 300"/>
                <a:gd name="T24" fmla="*/ 186 w 219"/>
                <a:gd name="T25" fmla="*/ 30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9" h="300">
                  <a:moveTo>
                    <a:pt x="186" y="300"/>
                  </a:moveTo>
                  <a:cubicBezTo>
                    <a:pt x="186" y="300"/>
                    <a:pt x="186" y="300"/>
                    <a:pt x="186" y="300"/>
                  </a:cubicBezTo>
                  <a:cubicBezTo>
                    <a:pt x="168" y="300"/>
                    <a:pt x="154" y="286"/>
                    <a:pt x="154" y="268"/>
                  </a:cubicBezTo>
                  <a:cubicBezTo>
                    <a:pt x="154" y="179"/>
                    <a:pt x="154" y="95"/>
                    <a:pt x="131" y="72"/>
                  </a:cubicBezTo>
                  <a:cubicBezTo>
                    <a:pt x="128" y="69"/>
                    <a:pt x="123" y="65"/>
                    <a:pt x="109" y="65"/>
                  </a:cubicBezTo>
                  <a:cubicBezTo>
                    <a:pt x="68" y="65"/>
                    <a:pt x="64" y="98"/>
                    <a:pt x="64" y="108"/>
                  </a:cubicBezTo>
                  <a:cubicBezTo>
                    <a:pt x="64" y="126"/>
                    <a:pt x="50" y="140"/>
                    <a:pt x="32" y="140"/>
                  </a:cubicBezTo>
                  <a:cubicBezTo>
                    <a:pt x="32" y="140"/>
                    <a:pt x="32" y="140"/>
                    <a:pt x="32" y="140"/>
                  </a:cubicBezTo>
                  <a:cubicBezTo>
                    <a:pt x="14" y="140"/>
                    <a:pt x="0" y="126"/>
                    <a:pt x="0" y="108"/>
                  </a:cubicBezTo>
                  <a:cubicBezTo>
                    <a:pt x="0" y="64"/>
                    <a:pt x="29" y="0"/>
                    <a:pt x="109" y="0"/>
                  </a:cubicBezTo>
                  <a:cubicBezTo>
                    <a:pt x="137" y="0"/>
                    <a:pt x="160" y="9"/>
                    <a:pt x="177" y="26"/>
                  </a:cubicBezTo>
                  <a:cubicBezTo>
                    <a:pt x="219" y="69"/>
                    <a:pt x="219" y="152"/>
                    <a:pt x="218" y="268"/>
                  </a:cubicBezTo>
                  <a:cubicBezTo>
                    <a:pt x="218" y="286"/>
                    <a:pt x="204" y="300"/>
                    <a:pt x="186" y="300"/>
                  </a:cubicBezTo>
                  <a:close/>
                </a:path>
              </a:pathLst>
            </a:custGeom>
            <a:solidFill>
              <a:srgbClr val="CEBA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Freeform 20"/>
            <p:cNvSpPr/>
            <p:nvPr/>
          </p:nvSpPr>
          <p:spPr bwMode="auto">
            <a:xfrm>
              <a:off x="8361363" y="1960563"/>
              <a:ext cx="1936750" cy="2879725"/>
            </a:xfrm>
            <a:custGeom>
              <a:avLst/>
              <a:gdLst>
                <a:gd name="T0" fmla="*/ 291 w 788"/>
                <a:gd name="T1" fmla="*/ 1174 h 1174"/>
                <a:gd name="T2" fmla="*/ 265 w 788"/>
                <a:gd name="T3" fmla="*/ 1173 h 1174"/>
                <a:gd name="T4" fmla="*/ 78 w 788"/>
                <a:gd name="T5" fmla="*/ 1075 h 1174"/>
                <a:gd name="T6" fmla="*/ 7 w 788"/>
                <a:gd name="T7" fmla="*/ 812 h 1174"/>
                <a:gd name="T8" fmla="*/ 7 w 788"/>
                <a:gd name="T9" fmla="*/ 33 h 1174"/>
                <a:gd name="T10" fmla="*/ 39 w 788"/>
                <a:gd name="T11" fmla="*/ 0 h 1174"/>
                <a:gd name="T12" fmla="*/ 71 w 788"/>
                <a:gd name="T13" fmla="*/ 33 h 1174"/>
                <a:gd name="T14" fmla="*/ 71 w 788"/>
                <a:gd name="T15" fmla="*/ 813 h 1174"/>
                <a:gd name="T16" fmla="*/ 71 w 788"/>
                <a:gd name="T17" fmla="*/ 816 h 1174"/>
                <a:gd name="T18" fmla="*/ 131 w 788"/>
                <a:gd name="T19" fmla="*/ 1037 h 1174"/>
                <a:gd name="T20" fmla="*/ 271 w 788"/>
                <a:gd name="T21" fmla="*/ 1108 h 1174"/>
                <a:gd name="T22" fmla="*/ 404 w 788"/>
                <a:gd name="T23" fmla="*/ 1068 h 1174"/>
                <a:gd name="T24" fmla="*/ 437 w 788"/>
                <a:gd name="T25" fmla="*/ 1061 h 1174"/>
                <a:gd name="T26" fmla="*/ 637 w 788"/>
                <a:gd name="T27" fmla="*/ 1027 h 1174"/>
                <a:gd name="T28" fmla="*/ 711 w 788"/>
                <a:gd name="T29" fmla="*/ 809 h 1174"/>
                <a:gd name="T30" fmla="*/ 650 w 788"/>
                <a:gd name="T31" fmla="*/ 707 h 1174"/>
                <a:gd name="T32" fmla="*/ 543 w 788"/>
                <a:gd name="T33" fmla="*/ 671 h 1174"/>
                <a:gd name="T34" fmla="*/ 516 w 788"/>
                <a:gd name="T35" fmla="*/ 661 h 1174"/>
                <a:gd name="T36" fmla="*/ 507 w 788"/>
                <a:gd name="T37" fmla="*/ 634 h 1174"/>
                <a:gd name="T38" fmla="*/ 484 w 788"/>
                <a:gd name="T39" fmla="*/ 518 h 1174"/>
                <a:gd name="T40" fmla="*/ 423 w 788"/>
                <a:gd name="T41" fmla="*/ 493 h 1174"/>
                <a:gd name="T42" fmla="*/ 420 w 788"/>
                <a:gd name="T43" fmla="*/ 493 h 1174"/>
                <a:gd name="T44" fmla="*/ 337 w 788"/>
                <a:gd name="T45" fmla="*/ 588 h 1174"/>
                <a:gd name="T46" fmla="*/ 304 w 788"/>
                <a:gd name="T47" fmla="*/ 620 h 1174"/>
                <a:gd name="T48" fmla="*/ 273 w 788"/>
                <a:gd name="T49" fmla="*/ 587 h 1174"/>
                <a:gd name="T50" fmla="*/ 424 w 788"/>
                <a:gd name="T51" fmla="*/ 428 h 1174"/>
                <a:gd name="T52" fmla="*/ 533 w 788"/>
                <a:gd name="T53" fmla="*/ 476 h 1174"/>
                <a:gd name="T54" fmla="*/ 573 w 788"/>
                <a:gd name="T55" fmla="*/ 607 h 1174"/>
                <a:gd name="T56" fmla="*/ 691 w 788"/>
                <a:gd name="T57" fmla="*/ 656 h 1174"/>
                <a:gd name="T58" fmla="*/ 775 w 788"/>
                <a:gd name="T59" fmla="*/ 803 h 1174"/>
                <a:gd name="T60" fmla="*/ 679 w 788"/>
                <a:gd name="T61" fmla="*/ 1076 h 1174"/>
                <a:gd name="T62" fmla="*/ 434 w 788"/>
                <a:gd name="T63" fmla="*/ 1127 h 1174"/>
                <a:gd name="T64" fmla="*/ 291 w 788"/>
                <a:gd name="T65" fmla="*/ 1174 h 1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88" h="1174">
                  <a:moveTo>
                    <a:pt x="291" y="1174"/>
                  </a:moveTo>
                  <a:cubicBezTo>
                    <a:pt x="283" y="1174"/>
                    <a:pt x="274" y="1174"/>
                    <a:pt x="265" y="1173"/>
                  </a:cubicBezTo>
                  <a:cubicBezTo>
                    <a:pt x="189" y="1166"/>
                    <a:pt x="117" y="1128"/>
                    <a:pt x="78" y="1075"/>
                  </a:cubicBezTo>
                  <a:cubicBezTo>
                    <a:pt x="0" y="966"/>
                    <a:pt x="6" y="828"/>
                    <a:pt x="7" y="812"/>
                  </a:cubicBezTo>
                  <a:cubicBezTo>
                    <a:pt x="7" y="33"/>
                    <a:pt x="7" y="33"/>
                    <a:pt x="7" y="33"/>
                  </a:cubicBezTo>
                  <a:cubicBezTo>
                    <a:pt x="7" y="15"/>
                    <a:pt x="21" y="0"/>
                    <a:pt x="39" y="0"/>
                  </a:cubicBezTo>
                  <a:cubicBezTo>
                    <a:pt x="57" y="0"/>
                    <a:pt x="71" y="15"/>
                    <a:pt x="71" y="33"/>
                  </a:cubicBezTo>
                  <a:cubicBezTo>
                    <a:pt x="71" y="813"/>
                    <a:pt x="71" y="813"/>
                    <a:pt x="71" y="813"/>
                  </a:cubicBezTo>
                  <a:cubicBezTo>
                    <a:pt x="71" y="814"/>
                    <a:pt x="71" y="815"/>
                    <a:pt x="71" y="816"/>
                  </a:cubicBezTo>
                  <a:cubicBezTo>
                    <a:pt x="71" y="817"/>
                    <a:pt x="63" y="943"/>
                    <a:pt x="131" y="1037"/>
                  </a:cubicBezTo>
                  <a:cubicBezTo>
                    <a:pt x="159" y="1075"/>
                    <a:pt x="214" y="1103"/>
                    <a:pt x="271" y="1108"/>
                  </a:cubicBezTo>
                  <a:cubicBezTo>
                    <a:pt x="323" y="1113"/>
                    <a:pt x="370" y="1099"/>
                    <a:pt x="404" y="1068"/>
                  </a:cubicBezTo>
                  <a:cubicBezTo>
                    <a:pt x="413" y="1059"/>
                    <a:pt x="426" y="1057"/>
                    <a:pt x="437" y="1061"/>
                  </a:cubicBezTo>
                  <a:cubicBezTo>
                    <a:pt x="442" y="1063"/>
                    <a:pt x="550" y="1101"/>
                    <a:pt x="637" y="1027"/>
                  </a:cubicBezTo>
                  <a:cubicBezTo>
                    <a:pt x="698" y="974"/>
                    <a:pt x="721" y="907"/>
                    <a:pt x="711" y="809"/>
                  </a:cubicBezTo>
                  <a:cubicBezTo>
                    <a:pt x="707" y="772"/>
                    <a:pt x="685" y="734"/>
                    <a:pt x="650" y="707"/>
                  </a:cubicBezTo>
                  <a:cubicBezTo>
                    <a:pt x="617" y="680"/>
                    <a:pt x="578" y="667"/>
                    <a:pt x="543" y="671"/>
                  </a:cubicBezTo>
                  <a:cubicBezTo>
                    <a:pt x="533" y="672"/>
                    <a:pt x="523" y="669"/>
                    <a:pt x="516" y="661"/>
                  </a:cubicBezTo>
                  <a:cubicBezTo>
                    <a:pt x="509" y="654"/>
                    <a:pt x="505" y="644"/>
                    <a:pt x="507" y="634"/>
                  </a:cubicBezTo>
                  <a:cubicBezTo>
                    <a:pt x="510" y="613"/>
                    <a:pt x="512" y="551"/>
                    <a:pt x="484" y="518"/>
                  </a:cubicBezTo>
                  <a:cubicBezTo>
                    <a:pt x="470" y="501"/>
                    <a:pt x="450" y="493"/>
                    <a:pt x="423" y="493"/>
                  </a:cubicBezTo>
                  <a:cubicBezTo>
                    <a:pt x="422" y="493"/>
                    <a:pt x="421" y="493"/>
                    <a:pt x="420" y="493"/>
                  </a:cubicBezTo>
                  <a:cubicBezTo>
                    <a:pt x="364" y="493"/>
                    <a:pt x="339" y="521"/>
                    <a:pt x="337" y="588"/>
                  </a:cubicBezTo>
                  <a:cubicBezTo>
                    <a:pt x="337" y="606"/>
                    <a:pt x="322" y="620"/>
                    <a:pt x="304" y="620"/>
                  </a:cubicBezTo>
                  <a:cubicBezTo>
                    <a:pt x="286" y="619"/>
                    <a:pt x="272" y="604"/>
                    <a:pt x="273" y="587"/>
                  </a:cubicBezTo>
                  <a:cubicBezTo>
                    <a:pt x="275" y="447"/>
                    <a:pt x="368" y="427"/>
                    <a:pt x="424" y="428"/>
                  </a:cubicBezTo>
                  <a:cubicBezTo>
                    <a:pt x="470" y="429"/>
                    <a:pt x="507" y="445"/>
                    <a:pt x="533" y="476"/>
                  </a:cubicBezTo>
                  <a:cubicBezTo>
                    <a:pt x="567" y="516"/>
                    <a:pt x="573" y="570"/>
                    <a:pt x="573" y="607"/>
                  </a:cubicBezTo>
                  <a:cubicBezTo>
                    <a:pt x="614" y="611"/>
                    <a:pt x="655" y="628"/>
                    <a:pt x="691" y="656"/>
                  </a:cubicBezTo>
                  <a:cubicBezTo>
                    <a:pt x="739" y="695"/>
                    <a:pt x="770" y="748"/>
                    <a:pt x="775" y="803"/>
                  </a:cubicBezTo>
                  <a:cubicBezTo>
                    <a:pt x="788" y="920"/>
                    <a:pt x="756" y="1010"/>
                    <a:pt x="679" y="1076"/>
                  </a:cubicBezTo>
                  <a:cubicBezTo>
                    <a:pt x="587" y="1155"/>
                    <a:pt x="477" y="1138"/>
                    <a:pt x="434" y="1127"/>
                  </a:cubicBezTo>
                  <a:cubicBezTo>
                    <a:pt x="394" y="1158"/>
                    <a:pt x="345" y="1174"/>
                    <a:pt x="291" y="1174"/>
                  </a:cubicBezTo>
                  <a:close/>
                </a:path>
              </a:pathLst>
            </a:custGeom>
            <a:solidFill>
              <a:srgbClr val="CEBA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Freeform 21"/>
            <p:cNvSpPr/>
            <p:nvPr/>
          </p:nvSpPr>
          <p:spPr bwMode="auto">
            <a:xfrm>
              <a:off x="9388476" y="2117725"/>
              <a:ext cx="1187450" cy="1898650"/>
            </a:xfrm>
            <a:custGeom>
              <a:avLst/>
              <a:gdLst>
                <a:gd name="T0" fmla="*/ 325 w 483"/>
                <a:gd name="T1" fmla="*/ 774 h 774"/>
                <a:gd name="T2" fmla="*/ 293 w 483"/>
                <a:gd name="T3" fmla="*/ 749 h 774"/>
                <a:gd name="T4" fmla="*/ 318 w 483"/>
                <a:gd name="T5" fmla="*/ 710 h 774"/>
                <a:gd name="T6" fmla="*/ 418 w 483"/>
                <a:gd name="T7" fmla="*/ 557 h 774"/>
                <a:gd name="T8" fmla="*/ 302 w 483"/>
                <a:gd name="T9" fmla="*/ 406 h 774"/>
                <a:gd name="T10" fmla="*/ 276 w 483"/>
                <a:gd name="T11" fmla="*/ 381 h 774"/>
                <a:gd name="T12" fmla="*/ 290 w 483"/>
                <a:gd name="T13" fmla="*/ 347 h 774"/>
                <a:gd name="T14" fmla="*/ 361 w 483"/>
                <a:gd name="T15" fmla="*/ 246 h 774"/>
                <a:gd name="T16" fmla="*/ 331 w 483"/>
                <a:gd name="T17" fmla="*/ 132 h 774"/>
                <a:gd name="T18" fmla="*/ 160 w 483"/>
                <a:gd name="T19" fmla="*/ 86 h 774"/>
                <a:gd name="T20" fmla="*/ 67 w 483"/>
                <a:gd name="T21" fmla="*/ 180 h 774"/>
                <a:gd name="T22" fmla="*/ 31 w 483"/>
                <a:gd name="T23" fmla="*/ 208 h 774"/>
                <a:gd name="T24" fmla="*/ 3 w 483"/>
                <a:gd name="T25" fmla="*/ 172 h 774"/>
                <a:gd name="T26" fmla="*/ 145 w 483"/>
                <a:gd name="T27" fmla="*/ 23 h 774"/>
                <a:gd name="T28" fmla="*/ 384 w 483"/>
                <a:gd name="T29" fmla="*/ 95 h 774"/>
                <a:gd name="T30" fmla="*/ 424 w 483"/>
                <a:gd name="T31" fmla="*/ 259 h 774"/>
                <a:gd name="T32" fmla="*/ 369 w 483"/>
                <a:gd name="T33" fmla="*/ 363 h 774"/>
                <a:gd name="T34" fmla="*/ 483 w 483"/>
                <a:gd name="T35" fmla="*/ 557 h 774"/>
                <a:gd name="T36" fmla="*/ 332 w 483"/>
                <a:gd name="T37" fmla="*/ 774 h 774"/>
                <a:gd name="T38" fmla="*/ 325 w 483"/>
                <a:gd name="T39" fmla="*/ 774 h 7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83" h="774">
                  <a:moveTo>
                    <a:pt x="325" y="774"/>
                  </a:moveTo>
                  <a:cubicBezTo>
                    <a:pt x="310" y="774"/>
                    <a:pt x="297" y="764"/>
                    <a:pt x="293" y="749"/>
                  </a:cubicBezTo>
                  <a:cubicBezTo>
                    <a:pt x="290" y="732"/>
                    <a:pt x="300" y="714"/>
                    <a:pt x="318" y="710"/>
                  </a:cubicBezTo>
                  <a:cubicBezTo>
                    <a:pt x="323" y="709"/>
                    <a:pt x="418" y="685"/>
                    <a:pt x="418" y="557"/>
                  </a:cubicBezTo>
                  <a:cubicBezTo>
                    <a:pt x="418" y="466"/>
                    <a:pt x="350" y="414"/>
                    <a:pt x="302" y="406"/>
                  </a:cubicBezTo>
                  <a:cubicBezTo>
                    <a:pt x="289" y="404"/>
                    <a:pt x="279" y="394"/>
                    <a:pt x="276" y="381"/>
                  </a:cubicBezTo>
                  <a:cubicBezTo>
                    <a:pt x="273" y="368"/>
                    <a:pt x="279" y="354"/>
                    <a:pt x="290" y="347"/>
                  </a:cubicBezTo>
                  <a:cubicBezTo>
                    <a:pt x="290" y="347"/>
                    <a:pt x="348" y="307"/>
                    <a:pt x="361" y="246"/>
                  </a:cubicBezTo>
                  <a:cubicBezTo>
                    <a:pt x="368" y="209"/>
                    <a:pt x="358" y="171"/>
                    <a:pt x="331" y="132"/>
                  </a:cubicBezTo>
                  <a:cubicBezTo>
                    <a:pt x="303" y="91"/>
                    <a:pt x="226" y="70"/>
                    <a:pt x="160" y="86"/>
                  </a:cubicBezTo>
                  <a:cubicBezTo>
                    <a:pt x="129" y="93"/>
                    <a:pt x="75" y="116"/>
                    <a:pt x="67" y="180"/>
                  </a:cubicBezTo>
                  <a:cubicBezTo>
                    <a:pt x="65" y="198"/>
                    <a:pt x="48" y="211"/>
                    <a:pt x="31" y="208"/>
                  </a:cubicBezTo>
                  <a:cubicBezTo>
                    <a:pt x="13" y="206"/>
                    <a:pt x="0" y="190"/>
                    <a:pt x="3" y="172"/>
                  </a:cubicBezTo>
                  <a:cubicBezTo>
                    <a:pt x="12" y="97"/>
                    <a:pt x="64" y="42"/>
                    <a:pt x="145" y="23"/>
                  </a:cubicBezTo>
                  <a:cubicBezTo>
                    <a:pt x="238" y="0"/>
                    <a:pt x="341" y="32"/>
                    <a:pt x="384" y="95"/>
                  </a:cubicBezTo>
                  <a:cubicBezTo>
                    <a:pt x="421" y="150"/>
                    <a:pt x="435" y="205"/>
                    <a:pt x="424" y="259"/>
                  </a:cubicBezTo>
                  <a:cubicBezTo>
                    <a:pt x="415" y="303"/>
                    <a:pt x="391" y="338"/>
                    <a:pt x="369" y="363"/>
                  </a:cubicBezTo>
                  <a:cubicBezTo>
                    <a:pt x="427" y="394"/>
                    <a:pt x="483" y="460"/>
                    <a:pt x="483" y="557"/>
                  </a:cubicBezTo>
                  <a:cubicBezTo>
                    <a:pt x="483" y="702"/>
                    <a:pt x="384" y="762"/>
                    <a:pt x="332" y="774"/>
                  </a:cubicBezTo>
                  <a:cubicBezTo>
                    <a:pt x="330" y="774"/>
                    <a:pt x="327" y="774"/>
                    <a:pt x="325" y="774"/>
                  </a:cubicBezTo>
                  <a:close/>
                </a:path>
              </a:pathLst>
            </a:custGeom>
            <a:solidFill>
              <a:srgbClr val="CEBA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Freeform 22"/>
            <p:cNvSpPr/>
            <p:nvPr/>
          </p:nvSpPr>
          <p:spPr bwMode="auto">
            <a:xfrm>
              <a:off x="8361363" y="1338263"/>
              <a:ext cx="1654175" cy="1360488"/>
            </a:xfrm>
            <a:custGeom>
              <a:avLst/>
              <a:gdLst>
                <a:gd name="T0" fmla="*/ 251 w 673"/>
                <a:gd name="T1" fmla="*/ 555 h 555"/>
                <a:gd name="T2" fmla="*/ 108 w 673"/>
                <a:gd name="T3" fmla="*/ 494 h 555"/>
                <a:gd name="T4" fmla="*/ 7 w 673"/>
                <a:gd name="T5" fmla="*/ 222 h 555"/>
                <a:gd name="T6" fmla="*/ 143 w 673"/>
                <a:gd name="T7" fmla="*/ 30 h 555"/>
                <a:gd name="T8" fmla="*/ 352 w 673"/>
                <a:gd name="T9" fmla="*/ 54 h 555"/>
                <a:gd name="T10" fmla="*/ 403 w 673"/>
                <a:gd name="T11" fmla="*/ 143 h 555"/>
                <a:gd name="T12" fmla="*/ 566 w 673"/>
                <a:gd name="T13" fmla="*/ 150 h 555"/>
                <a:gd name="T14" fmla="*/ 663 w 673"/>
                <a:gd name="T15" fmla="*/ 370 h 555"/>
                <a:gd name="T16" fmla="*/ 626 w 673"/>
                <a:gd name="T17" fmla="*/ 398 h 555"/>
                <a:gd name="T18" fmla="*/ 598 w 673"/>
                <a:gd name="T19" fmla="*/ 362 h 555"/>
                <a:gd name="T20" fmla="*/ 535 w 673"/>
                <a:gd name="T21" fmla="*/ 207 h 555"/>
                <a:gd name="T22" fmla="*/ 393 w 673"/>
                <a:gd name="T23" fmla="*/ 224 h 555"/>
                <a:gd name="T24" fmla="*/ 355 w 673"/>
                <a:gd name="T25" fmla="*/ 228 h 555"/>
                <a:gd name="T26" fmla="*/ 340 w 673"/>
                <a:gd name="T27" fmla="*/ 193 h 555"/>
                <a:gd name="T28" fmla="*/ 308 w 673"/>
                <a:gd name="T29" fmla="*/ 102 h 555"/>
                <a:gd name="T30" fmla="*/ 168 w 673"/>
                <a:gd name="T31" fmla="*/ 90 h 555"/>
                <a:gd name="T32" fmla="*/ 71 w 673"/>
                <a:gd name="T33" fmla="*/ 226 h 555"/>
                <a:gd name="T34" fmla="*/ 152 w 673"/>
                <a:gd name="T35" fmla="*/ 446 h 555"/>
                <a:gd name="T36" fmla="*/ 265 w 673"/>
                <a:gd name="T37" fmla="*/ 490 h 555"/>
                <a:gd name="T38" fmla="*/ 330 w 673"/>
                <a:gd name="T39" fmla="*/ 427 h 555"/>
                <a:gd name="T40" fmla="*/ 298 w 673"/>
                <a:gd name="T41" fmla="*/ 340 h 555"/>
                <a:gd name="T42" fmla="*/ 253 w 673"/>
                <a:gd name="T43" fmla="*/ 333 h 555"/>
                <a:gd name="T44" fmla="*/ 230 w 673"/>
                <a:gd name="T45" fmla="*/ 354 h 555"/>
                <a:gd name="T46" fmla="*/ 188 w 673"/>
                <a:gd name="T47" fmla="*/ 371 h 555"/>
                <a:gd name="T48" fmla="*/ 171 w 673"/>
                <a:gd name="T49" fmla="*/ 328 h 555"/>
                <a:gd name="T50" fmla="*/ 230 w 673"/>
                <a:gd name="T51" fmla="*/ 272 h 555"/>
                <a:gd name="T52" fmla="*/ 327 w 673"/>
                <a:gd name="T53" fmla="*/ 283 h 555"/>
                <a:gd name="T54" fmla="*/ 394 w 673"/>
                <a:gd name="T55" fmla="*/ 438 h 555"/>
                <a:gd name="T56" fmla="*/ 273 w 673"/>
                <a:gd name="T57" fmla="*/ 554 h 555"/>
                <a:gd name="T58" fmla="*/ 251 w 673"/>
                <a:gd name="T59" fmla="*/ 555 h 5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673" h="555">
                  <a:moveTo>
                    <a:pt x="251" y="555"/>
                  </a:moveTo>
                  <a:cubicBezTo>
                    <a:pt x="201" y="555"/>
                    <a:pt x="151" y="534"/>
                    <a:pt x="108" y="494"/>
                  </a:cubicBezTo>
                  <a:cubicBezTo>
                    <a:pt x="38" y="428"/>
                    <a:pt x="0" y="327"/>
                    <a:pt x="7" y="222"/>
                  </a:cubicBezTo>
                  <a:cubicBezTo>
                    <a:pt x="12" y="133"/>
                    <a:pt x="62" y="63"/>
                    <a:pt x="143" y="30"/>
                  </a:cubicBezTo>
                  <a:cubicBezTo>
                    <a:pt x="219" y="0"/>
                    <a:pt x="302" y="9"/>
                    <a:pt x="352" y="54"/>
                  </a:cubicBezTo>
                  <a:cubicBezTo>
                    <a:pt x="383" y="83"/>
                    <a:pt x="397" y="116"/>
                    <a:pt x="403" y="143"/>
                  </a:cubicBezTo>
                  <a:cubicBezTo>
                    <a:pt x="442" y="126"/>
                    <a:pt x="501" y="115"/>
                    <a:pt x="566" y="150"/>
                  </a:cubicBezTo>
                  <a:cubicBezTo>
                    <a:pt x="632" y="186"/>
                    <a:pt x="673" y="280"/>
                    <a:pt x="663" y="370"/>
                  </a:cubicBezTo>
                  <a:cubicBezTo>
                    <a:pt x="660" y="388"/>
                    <a:pt x="644" y="401"/>
                    <a:pt x="626" y="398"/>
                  </a:cubicBezTo>
                  <a:cubicBezTo>
                    <a:pt x="609" y="396"/>
                    <a:pt x="596" y="380"/>
                    <a:pt x="598" y="362"/>
                  </a:cubicBezTo>
                  <a:cubicBezTo>
                    <a:pt x="607" y="292"/>
                    <a:pt x="572" y="227"/>
                    <a:pt x="535" y="207"/>
                  </a:cubicBezTo>
                  <a:cubicBezTo>
                    <a:pt x="458" y="166"/>
                    <a:pt x="394" y="224"/>
                    <a:pt x="393" y="224"/>
                  </a:cubicBezTo>
                  <a:cubicBezTo>
                    <a:pt x="383" y="234"/>
                    <a:pt x="367" y="235"/>
                    <a:pt x="355" y="228"/>
                  </a:cubicBezTo>
                  <a:cubicBezTo>
                    <a:pt x="343" y="221"/>
                    <a:pt x="336" y="206"/>
                    <a:pt x="340" y="193"/>
                  </a:cubicBezTo>
                  <a:cubicBezTo>
                    <a:pt x="340" y="191"/>
                    <a:pt x="351" y="141"/>
                    <a:pt x="308" y="102"/>
                  </a:cubicBezTo>
                  <a:cubicBezTo>
                    <a:pt x="278" y="75"/>
                    <a:pt x="219" y="70"/>
                    <a:pt x="168" y="90"/>
                  </a:cubicBezTo>
                  <a:cubicBezTo>
                    <a:pt x="141" y="101"/>
                    <a:pt x="77" y="137"/>
                    <a:pt x="71" y="226"/>
                  </a:cubicBezTo>
                  <a:cubicBezTo>
                    <a:pt x="66" y="310"/>
                    <a:pt x="97" y="395"/>
                    <a:pt x="152" y="446"/>
                  </a:cubicBezTo>
                  <a:cubicBezTo>
                    <a:pt x="187" y="479"/>
                    <a:pt x="227" y="494"/>
                    <a:pt x="265" y="490"/>
                  </a:cubicBezTo>
                  <a:cubicBezTo>
                    <a:pt x="313" y="484"/>
                    <a:pt x="327" y="448"/>
                    <a:pt x="330" y="427"/>
                  </a:cubicBezTo>
                  <a:cubicBezTo>
                    <a:pt x="337" y="391"/>
                    <a:pt x="322" y="353"/>
                    <a:pt x="298" y="340"/>
                  </a:cubicBezTo>
                  <a:cubicBezTo>
                    <a:pt x="280" y="331"/>
                    <a:pt x="265" y="329"/>
                    <a:pt x="253" y="333"/>
                  </a:cubicBezTo>
                  <a:cubicBezTo>
                    <a:pt x="238" y="338"/>
                    <a:pt x="230" y="354"/>
                    <a:pt x="230" y="354"/>
                  </a:cubicBezTo>
                  <a:cubicBezTo>
                    <a:pt x="223" y="370"/>
                    <a:pt x="204" y="378"/>
                    <a:pt x="188" y="371"/>
                  </a:cubicBezTo>
                  <a:cubicBezTo>
                    <a:pt x="171" y="364"/>
                    <a:pt x="164" y="345"/>
                    <a:pt x="171" y="328"/>
                  </a:cubicBezTo>
                  <a:cubicBezTo>
                    <a:pt x="172" y="324"/>
                    <a:pt x="189" y="287"/>
                    <a:pt x="230" y="272"/>
                  </a:cubicBezTo>
                  <a:cubicBezTo>
                    <a:pt x="260" y="261"/>
                    <a:pt x="292" y="265"/>
                    <a:pt x="327" y="283"/>
                  </a:cubicBezTo>
                  <a:cubicBezTo>
                    <a:pt x="377" y="308"/>
                    <a:pt x="405" y="374"/>
                    <a:pt x="394" y="438"/>
                  </a:cubicBezTo>
                  <a:cubicBezTo>
                    <a:pt x="383" y="502"/>
                    <a:pt x="336" y="546"/>
                    <a:pt x="273" y="554"/>
                  </a:cubicBezTo>
                  <a:cubicBezTo>
                    <a:pt x="265" y="555"/>
                    <a:pt x="258" y="555"/>
                    <a:pt x="251" y="555"/>
                  </a:cubicBezTo>
                  <a:close/>
                </a:path>
              </a:pathLst>
            </a:custGeom>
            <a:solidFill>
              <a:srgbClr val="CEBA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Freeform 23"/>
            <p:cNvSpPr/>
            <p:nvPr/>
          </p:nvSpPr>
          <p:spPr bwMode="auto">
            <a:xfrm>
              <a:off x="8345488" y="3670300"/>
              <a:ext cx="1227138" cy="736600"/>
            </a:xfrm>
            <a:custGeom>
              <a:avLst/>
              <a:gdLst>
                <a:gd name="T0" fmla="*/ 67 w 500"/>
                <a:gd name="T1" fmla="*/ 300 h 300"/>
                <a:gd name="T2" fmla="*/ 35 w 500"/>
                <a:gd name="T3" fmla="*/ 276 h 300"/>
                <a:gd name="T4" fmla="*/ 43 w 500"/>
                <a:gd name="T5" fmla="*/ 69 h 300"/>
                <a:gd name="T6" fmla="*/ 111 w 500"/>
                <a:gd name="T7" fmla="*/ 17 h 300"/>
                <a:gd name="T8" fmla="*/ 245 w 500"/>
                <a:gd name="T9" fmla="*/ 48 h 300"/>
                <a:gd name="T10" fmla="*/ 270 w 500"/>
                <a:gd name="T11" fmla="*/ 86 h 300"/>
                <a:gd name="T12" fmla="*/ 382 w 500"/>
                <a:gd name="T13" fmla="*/ 56 h 300"/>
                <a:gd name="T14" fmla="*/ 491 w 500"/>
                <a:gd name="T15" fmla="*/ 165 h 300"/>
                <a:gd name="T16" fmla="*/ 441 w 500"/>
                <a:gd name="T17" fmla="*/ 287 h 300"/>
                <a:gd name="T18" fmla="*/ 397 w 500"/>
                <a:gd name="T19" fmla="*/ 275 h 300"/>
                <a:gd name="T20" fmla="*/ 409 w 500"/>
                <a:gd name="T21" fmla="*/ 231 h 300"/>
                <a:gd name="T22" fmla="*/ 427 w 500"/>
                <a:gd name="T23" fmla="*/ 177 h 300"/>
                <a:gd name="T24" fmla="*/ 371 w 500"/>
                <a:gd name="T25" fmla="*/ 120 h 300"/>
                <a:gd name="T26" fmla="*/ 277 w 500"/>
                <a:gd name="T27" fmla="*/ 182 h 300"/>
                <a:gd name="T28" fmla="*/ 236 w 500"/>
                <a:gd name="T29" fmla="*/ 202 h 300"/>
                <a:gd name="T30" fmla="*/ 216 w 500"/>
                <a:gd name="T31" fmla="*/ 161 h 300"/>
                <a:gd name="T32" fmla="*/ 198 w 500"/>
                <a:gd name="T33" fmla="*/ 93 h 300"/>
                <a:gd name="T34" fmla="*/ 127 w 500"/>
                <a:gd name="T35" fmla="*/ 80 h 300"/>
                <a:gd name="T36" fmla="*/ 99 w 500"/>
                <a:gd name="T37" fmla="*/ 101 h 300"/>
                <a:gd name="T38" fmla="*/ 98 w 500"/>
                <a:gd name="T39" fmla="*/ 259 h 300"/>
                <a:gd name="T40" fmla="*/ 75 w 500"/>
                <a:gd name="T41" fmla="*/ 299 h 300"/>
                <a:gd name="T42" fmla="*/ 67 w 500"/>
                <a:gd name="T43" fmla="*/ 30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00" h="300">
                  <a:moveTo>
                    <a:pt x="67" y="300"/>
                  </a:moveTo>
                  <a:cubicBezTo>
                    <a:pt x="52" y="300"/>
                    <a:pt x="39" y="291"/>
                    <a:pt x="35" y="276"/>
                  </a:cubicBezTo>
                  <a:cubicBezTo>
                    <a:pt x="32" y="263"/>
                    <a:pt x="0" y="142"/>
                    <a:pt x="43" y="69"/>
                  </a:cubicBezTo>
                  <a:cubicBezTo>
                    <a:pt x="59" y="42"/>
                    <a:pt x="82" y="25"/>
                    <a:pt x="111" y="17"/>
                  </a:cubicBezTo>
                  <a:cubicBezTo>
                    <a:pt x="181" y="0"/>
                    <a:pt x="223" y="24"/>
                    <a:pt x="245" y="48"/>
                  </a:cubicBezTo>
                  <a:cubicBezTo>
                    <a:pt x="256" y="59"/>
                    <a:pt x="264" y="72"/>
                    <a:pt x="270" y="86"/>
                  </a:cubicBezTo>
                  <a:cubicBezTo>
                    <a:pt x="297" y="64"/>
                    <a:pt x="334" y="49"/>
                    <a:pt x="382" y="56"/>
                  </a:cubicBezTo>
                  <a:cubicBezTo>
                    <a:pt x="439" y="66"/>
                    <a:pt x="481" y="107"/>
                    <a:pt x="491" y="165"/>
                  </a:cubicBezTo>
                  <a:cubicBezTo>
                    <a:pt x="500" y="216"/>
                    <a:pt x="480" y="265"/>
                    <a:pt x="441" y="287"/>
                  </a:cubicBezTo>
                  <a:cubicBezTo>
                    <a:pt x="426" y="296"/>
                    <a:pt x="406" y="291"/>
                    <a:pt x="397" y="275"/>
                  </a:cubicBezTo>
                  <a:cubicBezTo>
                    <a:pt x="388" y="259"/>
                    <a:pt x="394" y="240"/>
                    <a:pt x="409" y="231"/>
                  </a:cubicBezTo>
                  <a:cubicBezTo>
                    <a:pt x="424" y="223"/>
                    <a:pt x="432" y="200"/>
                    <a:pt x="427" y="177"/>
                  </a:cubicBezTo>
                  <a:cubicBezTo>
                    <a:pt x="425" y="165"/>
                    <a:pt x="415" y="127"/>
                    <a:pt x="371" y="120"/>
                  </a:cubicBezTo>
                  <a:cubicBezTo>
                    <a:pt x="307" y="110"/>
                    <a:pt x="280" y="175"/>
                    <a:pt x="277" y="182"/>
                  </a:cubicBezTo>
                  <a:cubicBezTo>
                    <a:pt x="271" y="199"/>
                    <a:pt x="253" y="207"/>
                    <a:pt x="236" y="202"/>
                  </a:cubicBezTo>
                  <a:cubicBezTo>
                    <a:pt x="220" y="196"/>
                    <a:pt x="211" y="178"/>
                    <a:pt x="216" y="161"/>
                  </a:cubicBezTo>
                  <a:cubicBezTo>
                    <a:pt x="220" y="148"/>
                    <a:pt x="218" y="113"/>
                    <a:pt x="198" y="93"/>
                  </a:cubicBezTo>
                  <a:cubicBezTo>
                    <a:pt x="183" y="77"/>
                    <a:pt x="159" y="72"/>
                    <a:pt x="127" y="80"/>
                  </a:cubicBezTo>
                  <a:cubicBezTo>
                    <a:pt x="115" y="83"/>
                    <a:pt x="106" y="90"/>
                    <a:pt x="99" y="101"/>
                  </a:cubicBezTo>
                  <a:cubicBezTo>
                    <a:pt x="75" y="144"/>
                    <a:pt x="90" y="232"/>
                    <a:pt x="98" y="259"/>
                  </a:cubicBezTo>
                  <a:cubicBezTo>
                    <a:pt x="103" y="277"/>
                    <a:pt x="92" y="295"/>
                    <a:pt x="75" y="299"/>
                  </a:cubicBezTo>
                  <a:cubicBezTo>
                    <a:pt x="72" y="300"/>
                    <a:pt x="69" y="300"/>
                    <a:pt x="67" y="300"/>
                  </a:cubicBezTo>
                  <a:close/>
                </a:path>
              </a:pathLst>
            </a:custGeom>
            <a:solidFill>
              <a:srgbClr val="CEBA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" name="Freeform 24"/>
            <p:cNvSpPr/>
            <p:nvPr/>
          </p:nvSpPr>
          <p:spPr bwMode="auto">
            <a:xfrm>
              <a:off x="8374063" y="2936875"/>
              <a:ext cx="541338" cy="736600"/>
            </a:xfrm>
            <a:custGeom>
              <a:avLst/>
              <a:gdLst>
                <a:gd name="T0" fmla="*/ 33 w 220"/>
                <a:gd name="T1" fmla="*/ 300 h 300"/>
                <a:gd name="T2" fmla="*/ 1 w 220"/>
                <a:gd name="T3" fmla="*/ 268 h 300"/>
                <a:gd name="T4" fmla="*/ 42 w 220"/>
                <a:gd name="T5" fmla="*/ 26 h 300"/>
                <a:gd name="T6" fmla="*/ 110 w 220"/>
                <a:gd name="T7" fmla="*/ 0 h 300"/>
                <a:gd name="T8" fmla="*/ 220 w 220"/>
                <a:gd name="T9" fmla="*/ 108 h 300"/>
                <a:gd name="T10" fmla="*/ 187 w 220"/>
                <a:gd name="T11" fmla="*/ 140 h 300"/>
                <a:gd name="T12" fmla="*/ 155 w 220"/>
                <a:gd name="T13" fmla="*/ 108 h 300"/>
                <a:gd name="T14" fmla="*/ 110 w 220"/>
                <a:gd name="T15" fmla="*/ 65 h 300"/>
                <a:gd name="T16" fmla="*/ 88 w 220"/>
                <a:gd name="T17" fmla="*/ 72 h 300"/>
                <a:gd name="T18" fmla="*/ 66 w 220"/>
                <a:gd name="T19" fmla="*/ 268 h 300"/>
                <a:gd name="T20" fmla="*/ 33 w 220"/>
                <a:gd name="T21" fmla="*/ 300 h 300"/>
                <a:gd name="T22" fmla="*/ 33 w 220"/>
                <a:gd name="T23" fmla="*/ 30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0" h="300">
                  <a:moveTo>
                    <a:pt x="33" y="300"/>
                  </a:moveTo>
                  <a:cubicBezTo>
                    <a:pt x="16" y="300"/>
                    <a:pt x="1" y="286"/>
                    <a:pt x="1" y="268"/>
                  </a:cubicBezTo>
                  <a:cubicBezTo>
                    <a:pt x="0" y="152"/>
                    <a:pt x="0" y="69"/>
                    <a:pt x="42" y="26"/>
                  </a:cubicBezTo>
                  <a:cubicBezTo>
                    <a:pt x="59" y="9"/>
                    <a:pt x="82" y="0"/>
                    <a:pt x="110" y="0"/>
                  </a:cubicBezTo>
                  <a:cubicBezTo>
                    <a:pt x="191" y="0"/>
                    <a:pt x="220" y="64"/>
                    <a:pt x="220" y="108"/>
                  </a:cubicBezTo>
                  <a:cubicBezTo>
                    <a:pt x="220" y="126"/>
                    <a:pt x="205" y="140"/>
                    <a:pt x="187" y="140"/>
                  </a:cubicBezTo>
                  <a:cubicBezTo>
                    <a:pt x="170" y="140"/>
                    <a:pt x="155" y="126"/>
                    <a:pt x="155" y="108"/>
                  </a:cubicBezTo>
                  <a:cubicBezTo>
                    <a:pt x="155" y="95"/>
                    <a:pt x="150" y="65"/>
                    <a:pt x="110" y="65"/>
                  </a:cubicBezTo>
                  <a:cubicBezTo>
                    <a:pt x="97" y="65"/>
                    <a:pt x="91" y="69"/>
                    <a:pt x="88" y="72"/>
                  </a:cubicBezTo>
                  <a:cubicBezTo>
                    <a:pt x="65" y="95"/>
                    <a:pt x="65" y="179"/>
                    <a:pt x="66" y="268"/>
                  </a:cubicBezTo>
                  <a:cubicBezTo>
                    <a:pt x="66" y="286"/>
                    <a:pt x="51" y="300"/>
                    <a:pt x="33" y="300"/>
                  </a:cubicBezTo>
                  <a:cubicBezTo>
                    <a:pt x="33" y="300"/>
                    <a:pt x="33" y="300"/>
                    <a:pt x="33" y="300"/>
                  </a:cubicBezTo>
                  <a:close/>
                </a:path>
              </a:pathLst>
            </a:custGeom>
            <a:solidFill>
              <a:srgbClr val="CEBA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Freeform 25"/>
            <p:cNvSpPr/>
            <p:nvPr/>
          </p:nvSpPr>
          <p:spPr bwMode="auto">
            <a:xfrm>
              <a:off x="8828088" y="4784725"/>
              <a:ext cx="676275" cy="819150"/>
            </a:xfrm>
            <a:custGeom>
              <a:avLst/>
              <a:gdLst>
                <a:gd name="T0" fmla="*/ 35 w 275"/>
                <a:gd name="T1" fmla="*/ 334 h 334"/>
                <a:gd name="T2" fmla="*/ 30 w 275"/>
                <a:gd name="T3" fmla="*/ 334 h 334"/>
                <a:gd name="T4" fmla="*/ 3 w 275"/>
                <a:gd name="T5" fmla="*/ 297 h 334"/>
                <a:gd name="T6" fmla="*/ 220 w 275"/>
                <a:gd name="T7" fmla="*/ 9 h 334"/>
                <a:gd name="T8" fmla="*/ 265 w 275"/>
                <a:gd name="T9" fmla="*/ 19 h 334"/>
                <a:gd name="T10" fmla="*/ 255 w 275"/>
                <a:gd name="T11" fmla="*/ 64 h 334"/>
                <a:gd name="T12" fmla="*/ 67 w 275"/>
                <a:gd name="T13" fmla="*/ 307 h 334"/>
                <a:gd name="T14" fmla="*/ 35 w 275"/>
                <a:gd name="T15" fmla="*/ 334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5" h="334">
                  <a:moveTo>
                    <a:pt x="35" y="334"/>
                  </a:moveTo>
                  <a:cubicBezTo>
                    <a:pt x="34" y="334"/>
                    <a:pt x="32" y="334"/>
                    <a:pt x="30" y="334"/>
                  </a:cubicBezTo>
                  <a:cubicBezTo>
                    <a:pt x="12" y="331"/>
                    <a:pt x="0" y="314"/>
                    <a:pt x="3" y="297"/>
                  </a:cubicBezTo>
                  <a:cubicBezTo>
                    <a:pt x="4" y="290"/>
                    <a:pt x="33" y="130"/>
                    <a:pt x="220" y="9"/>
                  </a:cubicBezTo>
                  <a:cubicBezTo>
                    <a:pt x="236" y="0"/>
                    <a:pt x="256" y="4"/>
                    <a:pt x="265" y="19"/>
                  </a:cubicBezTo>
                  <a:cubicBezTo>
                    <a:pt x="275" y="34"/>
                    <a:pt x="271" y="54"/>
                    <a:pt x="255" y="64"/>
                  </a:cubicBezTo>
                  <a:cubicBezTo>
                    <a:pt x="92" y="169"/>
                    <a:pt x="67" y="306"/>
                    <a:pt x="67" y="307"/>
                  </a:cubicBezTo>
                  <a:cubicBezTo>
                    <a:pt x="65" y="323"/>
                    <a:pt x="51" y="334"/>
                    <a:pt x="35" y="334"/>
                  </a:cubicBezTo>
                  <a:close/>
                </a:path>
              </a:pathLst>
            </a:custGeom>
            <a:solidFill>
              <a:srgbClr val="CEBA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Freeform 26"/>
            <p:cNvSpPr/>
            <p:nvPr/>
          </p:nvSpPr>
          <p:spPr bwMode="auto">
            <a:xfrm>
              <a:off x="7219951" y="4784725"/>
              <a:ext cx="598488" cy="592138"/>
            </a:xfrm>
            <a:custGeom>
              <a:avLst/>
              <a:gdLst>
                <a:gd name="T0" fmla="*/ 207 w 244"/>
                <a:gd name="T1" fmla="*/ 242 h 242"/>
                <a:gd name="T2" fmla="*/ 177 w 244"/>
                <a:gd name="T3" fmla="*/ 222 h 242"/>
                <a:gd name="T4" fmla="*/ 24 w 244"/>
                <a:gd name="T5" fmla="*/ 66 h 242"/>
                <a:gd name="T6" fmla="*/ 7 w 244"/>
                <a:gd name="T7" fmla="*/ 24 h 242"/>
                <a:gd name="T8" fmla="*/ 50 w 244"/>
                <a:gd name="T9" fmla="*/ 7 h 242"/>
                <a:gd name="T10" fmla="*/ 237 w 244"/>
                <a:gd name="T11" fmla="*/ 197 h 242"/>
                <a:gd name="T12" fmla="*/ 219 w 244"/>
                <a:gd name="T13" fmla="*/ 239 h 242"/>
                <a:gd name="T14" fmla="*/ 207 w 244"/>
                <a:gd name="T15" fmla="*/ 242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4" h="242">
                  <a:moveTo>
                    <a:pt x="207" y="242"/>
                  </a:moveTo>
                  <a:cubicBezTo>
                    <a:pt x="194" y="242"/>
                    <a:pt x="182" y="234"/>
                    <a:pt x="177" y="222"/>
                  </a:cubicBezTo>
                  <a:cubicBezTo>
                    <a:pt x="176" y="220"/>
                    <a:pt x="131" y="113"/>
                    <a:pt x="24" y="66"/>
                  </a:cubicBezTo>
                  <a:cubicBezTo>
                    <a:pt x="8" y="59"/>
                    <a:pt x="0" y="40"/>
                    <a:pt x="7" y="24"/>
                  </a:cubicBezTo>
                  <a:cubicBezTo>
                    <a:pt x="14" y="7"/>
                    <a:pt x="33" y="0"/>
                    <a:pt x="50" y="7"/>
                  </a:cubicBezTo>
                  <a:cubicBezTo>
                    <a:pt x="182" y="64"/>
                    <a:pt x="235" y="192"/>
                    <a:pt x="237" y="197"/>
                  </a:cubicBezTo>
                  <a:cubicBezTo>
                    <a:pt x="244" y="214"/>
                    <a:pt x="236" y="233"/>
                    <a:pt x="219" y="239"/>
                  </a:cubicBezTo>
                  <a:cubicBezTo>
                    <a:pt x="215" y="241"/>
                    <a:pt x="211" y="242"/>
                    <a:pt x="207" y="242"/>
                  </a:cubicBezTo>
                  <a:close/>
                </a:path>
              </a:pathLst>
            </a:custGeom>
            <a:solidFill>
              <a:srgbClr val="CEBA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Freeform 27"/>
            <p:cNvSpPr/>
            <p:nvPr/>
          </p:nvSpPr>
          <p:spPr bwMode="auto">
            <a:xfrm>
              <a:off x="8378826" y="4965700"/>
              <a:ext cx="231775" cy="509588"/>
            </a:xfrm>
            <a:custGeom>
              <a:avLst/>
              <a:gdLst>
                <a:gd name="T0" fmla="*/ 20 w 94"/>
                <a:gd name="T1" fmla="*/ 208 h 208"/>
                <a:gd name="T2" fmla="*/ 20 w 94"/>
                <a:gd name="T3" fmla="*/ 208 h 208"/>
                <a:gd name="T4" fmla="*/ 0 w 94"/>
                <a:gd name="T5" fmla="*/ 188 h 208"/>
                <a:gd name="T6" fmla="*/ 54 w 94"/>
                <a:gd name="T7" fmla="*/ 11 h 208"/>
                <a:gd name="T8" fmla="*/ 83 w 94"/>
                <a:gd name="T9" fmla="*/ 6 h 208"/>
                <a:gd name="T10" fmla="*/ 87 w 94"/>
                <a:gd name="T11" fmla="*/ 34 h 208"/>
                <a:gd name="T12" fmla="*/ 41 w 94"/>
                <a:gd name="T13" fmla="*/ 188 h 208"/>
                <a:gd name="T14" fmla="*/ 20 w 94"/>
                <a:gd name="T15" fmla="*/ 208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4" h="208">
                  <a:moveTo>
                    <a:pt x="20" y="208"/>
                  </a:moveTo>
                  <a:cubicBezTo>
                    <a:pt x="20" y="208"/>
                    <a:pt x="20" y="208"/>
                    <a:pt x="20" y="208"/>
                  </a:cubicBezTo>
                  <a:cubicBezTo>
                    <a:pt x="9" y="208"/>
                    <a:pt x="0" y="199"/>
                    <a:pt x="0" y="188"/>
                  </a:cubicBezTo>
                  <a:cubicBezTo>
                    <a:pt x="0" y="184"/>
                    <a:pt x="1" y="87"/>
                    <a:pt x="54" y="11"/>
                  </a:cubicBezTo>
                  <a:cubicBezTo>
                    <a:pt x="61" y="2"/>
                    <a:pt x="73" y="0"/>
                    <a:pt x="83" y="6"/>
                  </a:cubicBezTo>
                  <a:cubicBezTo>
                    <a:pt x="92" y="13"/>
                    <a:pt x="94" y="25"/>
                    <a:pt x="87" y="34"/>
                  </a:cubicBezTo>
                  <a:cubicBezTo>
                    <a:pt x="41" y="99"/>
                    <a:pt x="41" y="187"/>
                    <a:pt x="41" y="188"/>
                  </a:cubicBezTo>
                  <a:cubicBezTo>
                    <a:pt x="41" y="199"/>
                    <a:pt x="32" y="208"/>
                    <a:pt x="20" y="208"/>
                  </a:cubicBezTo>
                  <a:close/>
                </a:path>
              </a:pathLst>
            </a:custGeom>
            <a:solidFill>
              <a:srgbClr val="FEDF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Freeform 28"/>
            <p:cNvSpPr>
              <a:spLocks noEditPoints="1"/>
            </p:cNvSpPr>
            <p:nvPr/>
          </p:nvSpPr>
          <p:spPr bwMode="auto">
            <a:xfrm>
              <a:off x="8437563" y="4768850"/>
              <a:ext cx="303213" cy="301625"/>
            </a:xfrm>
            <a:custGeom>
              <a:avLst/>
              <a:gdLst>
                <a:gd name="T0" fmla="*/ 62 w 123"/>
                <a:gd name="T1" fmla="*/ 123 h 123"/>
                <a:gd name="T2" fmla="*/ 0 w 123"/>
                <a:gd name="T3" fmla="*/ 61 h 123"/>
                <a:gd name="T4" fmla="*/ 62 w 123"/>
                <a:gd name="T5" fmla="*/ 0 h 123"/>
                <a:gd name="T6" fmla="*/ 123 w 123"/>
                <a:gd name="T7" fmla="*/ 61 h 123"/>
                <a:gd name="T8" fmla="*/ 62 w 123"/>
                <a:gd name="T9" fmla="*/ 123 h 123"/>
                <a:gd name="T10" fmla="*/ 62 w 123"/>
                <a:gd name="T11" fmla="*/ 40 h 123"/>
                <a:gd name="T12" fmla="*/ 41 w 123"/>
                <a:gd name="T13" fmla="*/ 61 h 123"/>
                <a:gd name="T14" fmla="*/ 62 w 123"/>
                <a:gd name="T15" fmla="*/ 83 h 123"/>
                <a:gd name="T16" fmla="*/ 83 w 123"/>
                <a:gd name="T17" fmla="*/ 61 h 123"/>
                <a:gd name="T18" fmla="*/ 62 w 123"/>
                <a:gd name="T19" fmla="*/ 4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3" h="123">
                  <a:moveTo>
                    <a:pt x="62" y="123"/>
                  </a:moveTo>
                  <a:cubicBezTo>
                    <a:pt x="28" y="123"/>
                    <a:pt x="0" y="95"/>
                    <a:pt x="0" y="61"/>
                  </a:cubicBezTo>
                  <a:cubicBezTo>
                    <a:pt x="0" y="28"/>
                    <a:pt x="28" y="0"/>
                    <a:pt x="62" y="0"/>
                  </a:cubicBezTo>
                  <a:cubicBezTo>
                    <a:pt x="95" y="0"/>
                    <a:pt x="123" y="28"/>
                    <a:pt x="123" y="61"/>
                  </a:cubicBezTo>
                  <a:cubicBezTo>
                    <a:pt x="123" y="95"/>
                    <a:pt x="95" y="123"/>
                    <a:pt x="62" y="123"/>
                  </a:cubicBezTo>
                  <a:close/>
                  <a:moveTo>
                    <a:pt x="62" y="40"/>
                  </a:moveTo>
                  <a:cubicBezTo>
                    <a:pt x="50" y="40"/>
                    <a:pt x="41" y="50"/>
                    <a:pt x="41" y="61"/>
                  </a:cubicBezTo>
                  <a:cubicBezTo>
                    <a:pt x="41" y="73"/>
                    <a:pt x="50" y="83"/>
                    <a:pt x="62" y="83"/>
                  </a:cubicBezTo>
                  <a:cubicBezTo>
                    <a:pt x="73" y="83"/>
                    <a:pt x="83" y="73"/>
                    <a:pt x="83" y="61"/>
                  </a:cubicBezTo>
                  <a:cubicBezTo>
                    <a:pt x="83" y="50"/>
                    <a:pt x="73" y="40"/>
                    <a:pt x="62" y="40"/>
                  </a:cubicBezTo>
                  <a:close/>
                </a:path>
              </a:pathLst>
            </a:custGeom>
            <a:solidFill>
              <a:srgbClr val="FEDF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Freeform 29"/>
            <p:cNvSpPr/>
            <p:nvPr/>
          </p:nvSpPr>
          <p:spPr bwMode="auto">
            <a:xfrm>
              <a:off x="8086726" y="4965700"/>
              <a:ext cx="228600" cy="509588"/>
            </a:xfrm>
            <a:custGeom>
              <a:avLst/>
              <a:gdLst>
                <a:gd name="T0" fmla="*/ 73 w 93"/>
                <a:gd name="T1" fmla="*/ 208 h 208"/>
                <a:gd name="T2" fmla="*/ 53 w 93"/>
                <a:gd name="T3" fmla="*/ 188 h 208"/>
                <a:gd name="T4" fmla="*/ 53 w 93"/>
                <a:gd name="T5" fmla="*/ 188 h 208"/>
                <a:gd name="T6" fmla="*/ 6 w 93"/>
                <a:gd name="T7" fmla="*/ 34 h 208"/>
                <a:gd name="T8" fmla="*/ 11 w 93"/>
                <a:gd name="T9" fmla="*/ 6 h 208"/>
                <a:gd name="T10" fmla="*/ 39 w 93"/>
                <a:gd name="T11" fmla="*/ 11 h 208"/>
                <a:gd name="T12" fmla="*/ 93 w 93"/>
                <a:gd name="T13" fmla="*/ 188 h 208"/>
                <a:gd name="T14" fmla="*/ 73 w 93"/>
                <a:gd name="T15" fmla="*/ 208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208">
                  <a:moveTo>
                    <a:pt x="73" y="208"/>
                  </a:moveTo>
                  <a:cubicBezTo>
                    <a:pt x="62" y="208"/>
                    <a:pt x="53" y="199"/>
                    <a:pt x="53" y="188"/>
                  </a:cubicBezTo>
                  <a:cubicBezTo>
                    <a:pt x="53" y="188"/>
                    <a:pt x="53" y="188"/>
                    <a:pt x="53" y="188"/>
                  </a:cubicBezTo>
                  <a:cubicBezTo>
                    <a:pt x="53" y="187"/>
                    <a:pt x="52" y="99"/>
                    <a:pt x="6" y="34"/>
                  </a:cubicBezTo>
                  <a:cubicBezTo>
                    <a:pt x="0" y="25"/>
                    <a:pt x="2" y="13"/>
                    <a:pt x="11" y="6"/>
                  </a:cubicBezTo>
                  <a:cubicBezTo>
                    <a:pt x="20" y="0"/>
                    <a:pt x="33" y="2"/>
                    <a:pt x="39" y="11"/>
                  </a:cubicBezTo>
                  <a:cubicBezTo>
                    <a:pt x="93" y="87"/>
                    <a:pt x="93" y="184"/>
                    <a:pt x="93" y="188"/>
                  </a:cubicBezTo>
                  <a:cubicBezTo>
                    <a:pt x="93" y="199"/>
                    <a:pt x="84" y="208"/>
                    <a:pt x="73" y="208"/>
                  </a:cubicBezTo>
                  <a:close/>
                </a:path>
              </a:pathLst>
            </a:custGeom>
            <a:solidFill>
              <a:srgbClr val="FEDF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Freeform 30"/>
            <p:cNvSpPr>
              <a:spLocks noEditPoints="1"/>
            </p:cNvSpPr>
            <p:nvPr/>
          </p:nvSpPr>
          <p:spPr bwMode="auto">
            <a:xfrm>
              <a:off x="7964488" y="4768850"/>
              <a:ext cx="301625" cy="301625"/>
            </a:xfrm>
            <a:custGeom>
              <a:avLst/>
              <a:gdLst>
                <a:gd name="T0" fmla="*/ 62 w 123"/>
                <a:gd name="T1" fmla="*/ 123 h 123"/>
                <a:gd name="T2" fmla="*/ 0 w 123"/>
                <a:gd name="T3" fmla="*/ 61 h 123"/>
                <a:gd name="T4" fmla="*/ 62 w 123"/>
                <a:gd name="T5" fmla="*/ 0 h 123"/>
                <a:gd name="T6" fmla="*/ 123 w 123"/>
                <a:gd name="T7" fmla="*/ 61 h 123"/>
                <a:gd name="T8" fmla="*/ 62 w 123"/>
                <a:gd name="T9" fmla="*/ 123 h 123"/>
                <a:gd name="T10" fmla="*/ 62 w 123"/>
                <a:gd name="T11" fmla="*/ 40 h 123"/>
                <a:gd name="T12" fmla="*/ 41 w 123"/>
                <a:gd name="T13" fmla="*/ 61 h 123"/>
                <a:gd name="T14" fmla="*/ 62 w 123"/>
                <a:gd name="T15" fmla="*/ 83 h 123"/>
                <a:gd name="T16" fmla="*/ 83 w 123"/>
                <a:gd name="T17" fmla="*/ 61 h 123"/>
                <a:gd name="T18" fmla="*/ 62 w 123"/>
                <a:gd name="T19" fmla="*/ 4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3" h="123">
                  <a:moveTo>
                    <a:pt x="62" y="123"/>
                  </a:moveTo>
                  <a:cubicBezTo>
                    <a:pt x="28" y="123"/>
                    <a:pt x="0" y="95"/>
                    <a:pt x="0" y="61"/>
                  </a:cubicBezTo>
                  <a:cubicBezTo>
                    <a:pt x="0" y="28"/>
                    <a:pt x="28" y="0"/>
                    <a:pt x="62" y="0"/>
                  </a:cubicBezTo>
                  <a:cubicBezTo>
                    <a:pt x="96" y="0"/>
                    <a:pt x="123" y="28"/>
                    <a:pt x="123" y="61"/>
                  </a:cubicBezTo>
                  <a:cubicBezTo>
                    <a:pt x="123" y="95"/>
                    <a:pt x="96" y="123"/>
                    <a:pt x="62" y="123"/>
                  </a:cubicBezTo>
                  <a:close/>
                  <a:moveTo>
                    <a:pt x="62" y="40"/>
                  </a:moveTo>
                  <a:cubicBezTo>
                    <a:pt x="50" y="40"/>
                    <a:pt x="41" y="50"/>
                    <a:pt x="41" y="61"/>
                  </a:cubicBezTo>
                  <a:cubicBezTo>
                    <a:pt x="41" y="73"/>
                    <a:pt x="50" y="83"/>
                    <a:pt x="62" y="83"/>
                  </a:cubicBezTo>
                  <a:cubicBezTo>
                    <a:pt x="73" y="83"/>
                    <a:pt x="83" y="73"/>
                    <a:pt x="83" y="61"/>
                  </a:cubicBezTo>
                  <a:cubicBezTo>
                    <a:pt x="83" y="50"/>
                    <a:pt x="73" y="40"/>
                    <a:pt x="62" y="40"/>
                  </a:cubicBezTo>
                  <a:close/>
                </a:path>
              </a:pathLst>
            </a:custGeom>
            <a:solidFill>
              <a:srgbClr val="FEDF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Freeform 31"/>
            <p:cNvSpPr/>
            <p:nvPr/>
          </p:nvSpPr>
          <p:spPr bwMode="auto">
            <a:xfrm>
              <a:off x="8518526" y="1501775"/>
              <a:ext cx="1901825" cy="3195638"/>
            </a:xfrm>
            <a:custGeom>
              <a:avLst/>
              <a:gdLst>
                <a:gd name="T0" fmla="*/ 632 w 774"/>
                <a:gd name="T1" fmla="*/ 631 h 1303"/>
                <a:gd name="T2" fmla="*/ 717 w 774"/>
                <a:gd name="T3" fmla="*/ 497 h 1303"/>
                <a:gd name="T4" fmla="*/ 513 w 774"/>
                <a:gd name="T5" fmla="*/ 334 h 1303"/>
                <a:gd name="T6" fmla="*/ 385 w 774"/>
                <a:gd name="T7" fmla="*/ 457 h 1303"/>
                <a:gd name="T8" fmla="*/ 499 w 774"/>
                <a:gd name="T9" fmla="*/ 276 h 1303"/>
                <a:gd name="T10" fmla="*/ 472 w 774"/>
                <a:gd name="T11" fmla="*/ 138 h 1303"/>
                <a:gd name="T12" fmla="*/ 292 w 774"/>
                <a:gd name="T13" fmla="*/ 159 h 1303"/>
                <a:gd name="T14" fmla="*/ 246 w 774"/>
                <a:gd name="T15" fmla="*/ 33 h 1303"/>
                <a:gd name="T16" fmla="*/ 5 w 774"/>
                <a:gd name="T17" fmla="*/ 159 h 1303"/>
                <a:gd name="T18" fmla="*/ 201 w 774"/>
                <a:gd name="T19" fmla="*/ 425 h 1303"/>
                <a:gd name="T20" fmla="*/ 235 w 774"/>
                <a:gd name="T21" fmla="*/ 271 h 1303"/>
                <a:gd name="T22" fmla="*/ 164 w 774"/>
                <a:gd name="T23" fmla="*/ 286 h 1303"/>
                <a:gd name="T24" fmla="*/ 109 w 774"/>
                <a:gd name="T25" fmla="*/ 262 h 1303"/>
                <a:gd name="T26" fmla="*/ 262 w 774"/>
                <a:gd name="T27" fmla="*/ 218 h 1303"/>
                <a:gd name="T28" fmla="*/ 208 w 774"/>
                <a:gd name="T29" fmla="*/ 485 h 1303"/>
                <a:gd name="T30" fmla="*/ 45 w 774"/>
                <a:gd name="T31" fmla="*/ 425 h 1303"/>
                <a:gd name="T32" fmla="*/ 5 w 774"/>
                <a:gd name="T33" fmla="*/ 598 h 1303"/>
                <a:gd name="T34" fmla="*/ 158 w 774"/>
                <a:gd name="T35" fmla="*/ 693 h 1303"/>
                <a:gd name="T36" fmla="*/ 98 w 774"/>
                <a:gd name="T37" fmla="*/ 693 h 1303"/>
                <a:gd name="T38" fmla="*/ 27 w 774"/>
                <a:gd name="T39" fmla="*/ 655 h 1303"/>
                <a:gd name="T40" fmla="*/ 5 w 774"/>
                <a:gd name="T41" fmla="*/ 920 h 1303"/>
                <a:gd name="T42" fmla="*/ 172 w 774"/>
                <a:gd name="T43" fmla="*/ 934 h 1303"/>
                <a:gd name="T44" fmla="*/ 310 w 774"/>
                <a:gd name="T45" fmla="*/ 943 h 1303"/>
                <a:gd name="T46" fmla="*/ 369 w 774"/>
                <a:gd name="T47" fmla="*/ 1169 h 1303"/>
                <a:gd name="T48" fmla="*/ 340 w 774"/>
                <a:gd name="T49" fmla="*/ 1117 h 1303"/>
                <a:gd name="T50" fmla="*/ 301 w 774"/>
                <a:gd name="T51" fmla="*/ 1002 h 1303"/>
                <a:gd name="T52" fmla="*/ 166 w 774"/>
                <a:gd name="T53" fmla="*/ 1083 h 1303"/>
                <a:gd name="T54" fmla="*/ 129 w 774"/>
                <a:gd name="T55" fmla="*/ 975 h 1303"/>
                <a:gd name="T56" fmla="*/ 26 w 774"/>
                <a:gd name="T57" fmla="*/ 984 h 1303"/>
                <a:gd name="T58" fmla="*/ 65 w 774"/>
                <a:gd name="T59" fmla="*/ 1225 h 1303"/>
                <a:gd name="T60" fmla="*/ 341 w 774"/>
                <a:gd name="T61" fmla="*/ 1256 h 1303"/>
                <a:gd name="T62" fmla="*/ 574 w 774"/>
                <a:gd name="T63" fmla="*/ 1215 h 1303"/>
                <a:gd name="T64" fmla="*/ 588 w 774"/>
                <a:gd name="T65" fmla="*/ 892 h 1303"/>
                <a:gd name="T66" fmla="*/ 453 w 774"/>
                <a:gd name="T67" fmla="*/ 847 h 1303"/>
                <a:gd name="T68" fmla="*/ 422 w 774"/>
                <a:gd name="T69" fmla="*/ 703 h 1303"/>
                <a:gd name="T70" fmla="*/ 271 w 774"/>
                <a:gd name="T71" fmla="*/ 775 h 1303"/>
                <a:gd name="T72" fmla="*/ 211 w 774"/>
                <a:gd name="T73" fmla="*/ 774 h 1303"/>
                <a:gd name="T74" fmla="*/ 468 w 774"/>
                <a:gd name="T75" fmla="*/ 664 h 1303"/>
                <a:gd name="T76" fmla="*/ 625 w 774"/>
                <a:gd name="T77" fmla="*/ 845 h 1303"/>
                <a:gd name="T78" fmla="*/ 774 w 774"/>
                <a:gd name="T79" fmla="*/ 808 h 1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774" h="1303">
                  <a:moveTo>
                    <a:pt x="657" y="655"/>
                  </a:moveTo>
                  <a:cubicBezTo>
                    <a:pt x="644" y="653"/>
                    <a:pt x="635" y="643"/>
                    <a:pt x="632" y="631"/>
                  </a:cubicBezTo>
                  <a:cubicBezTo>
                    <a:pt x="630" y="619"/>
                    <a:pt x="635" y="607"/>
                    <a:pt x="645" y="600"/>
                  </a:cubicBezTo>
                  <a:cubicBezTo>
                    <a:pt x="646" y="600"/>
                    <a:pt x="704" y="560"/>
                    <a:pt x="717" y="497"/>
                  </a:cubicBezTo>
                  <a:cubicBezTo>
                    <a:pt x="724" y="460"/>
                    <a:pt x="714" y="421"/>
                    <a:pt x="687" y="382"/>
                  </a:cubicBezTo>
                  <a:cubicBezTo>
                    <a:pt x="658" y="340"/>
                    <a:pt x="580" y="318"/>
                    <a:pt x="513" y="334"/>
                  </a:cubicBezTo>
                  <a:cubicBezTo>
                    <a:pt x="482" y="342"/>
                    <a:pt x="427" y="365"/>
                    <a:pt x="418" y="431"/>
                  </a:cubicBezTo>
                  <a:cubicBezTo>
                    <a:pt x="416" y="448"/>
                    <a:pt x="401" y="459"/>
                    <a:pt x="385" y="457"/>
                  </a:cubicBezTo>
                  <a:cubicBezTo>
                    <a:pt x="368" y="455"/>
                    <a:pt x="357" y="440"/>
                    <a:pt x="359" y="424"/>
                  </a:cubicBezTo>
                  <a:cubicBezTo>
                    <a:pt x="368" y="349"/>
                    <a:pt x="419" y="295"/>
                    <a:pt x="499" y="276"/>
                  </a:cubicBezTo>
                  <a:cubicBezTo>
                    <a:pt x="512" y="273"/>
                    <a:pt x="525" y="271"/>
                    <a:pt x="538" y="270"/>
                  </a:cubicBezTo>
                  <a:cubicBezTo>
                    <a:pt x="537" y="209"/>
                    <a:pt x="505" y="156"/>
                    <a:pt x="472" y="138"/>
                  </a:cubicBezTo>
                  <a:cubicBezTo>
                    <a:pt x="395" y="97"/>
                    <a:pt x="330" y="153"/>
                    <a:pt x="327" y="156"/>
                  </a:cubicBezTo>
                  <a:cubicBezTo>
                    <a:pt x="318" y="164"/>
                    <a:pt x="303" y="166"/>
                    <a:pt x="292" y="159"/>
                  </a:cubicBezTo>
                  <a:cubicBezTo>
                    <a:pt x="281" y="152"/>
                    <a:pt x="275" y="139"/>
                    <a:pt x="278" y="126"/>
                  </a:cubicBezTo>
                  <a:cubicBezTo>
                    <a:pt x="279" y="124"/>
                    <a:pt x="289" y="73"/>
                    <a:pt x="246" y="33"/>
                  </a:cubicBezTo>
                  <a:cubicBezTo>
                    <a:pt x="215" y="5"/>
                    <a:pt x="155" y="0"/>
                    <a:pt x="103" y="21"/>
                  </a:cubicBezTo>
                  <a:cubicBezTo>
                    <a:pt x="45" y="45"/>
                    <a:pt x="9" y="95"/>
                    <a:pt x="5" y="159"/>
                  </a:cubicBezTo>
                  <a:cubicBezTo>
                    <a:pt x="0" y="245"/>
                    <a:pt x="30" y="328"/>
                    <a:pt x="86" y="381"/>
                  </a:cubicBezTo>
                  <a:cubicBezTo>
                    <a:pt x="122" y="414"/>
                    <a:pt x="162" y="430"/>
                    <a:pt x="201" y="425"/>
                  </a:cubicBezTo>
                  <a:cubicBezTo>
                    <a:pt x="251" y="419"/>
                    <a:pt x="265" y="382"/>
                    <a:pt x="269" y="360"/>
                  </a:cubicBezTo>
                  <a:cubicBezTo>
                    <a:pt x="275" y="323"/>
                    <a:pt x="260" y="284"/>
                    <a:pt x="235" y="271"/>
                  </a:cubicBezTo>
                  <a:cubicBezTo>
                    <a:pt x="216" y="262"/>
                    <a:pt x="200" y="259"/>
                    <a:pt x="188" y="264"/>
                  </a:cubicBezTo>
                  <a:cubicBezTo>
                    <a:pt x="172" y="269"/>
                    <a:pt x="164" y="285"/>
                    <a:pt x="164" y="286"/>
                  </a:cubicBezTo>
                  <a:cubicBezTo>
                    <a:pt x="158" y="301"/>
                    <a:pt x="140" y="308"/>
                    <a:pt x="125" y="302"/>
                  </a:cubicBezTo>
                  <a:cubicBezTo>
                    <a:pt x="110" y="295"/>
                    <a:pt x="102" y="278"/>
                    <a:pt x="109" y="262"/>
                  </a:cubicBezTo>
                  <a:cubicBezTo>
                    <a:pt x="111" y="258"/>
                    <a:pt x="127" y="222"/>
                    <a:pt x="167" y="207"/>
                  </a:cubicBezTo>
                  <a:cubicBezTo>
                    <a:pt x="196" y="197"/>
                    <a:pt x="228" y="200"/>
                    <a:pt x="262" y="218"/>
                  </a:cubicBezTo>
                  <a:cubicBezTo>
                    <a:pt x="311" y="243"/>
                    <a:pt x="339" y="307"/>
                    <a:pt x="328" y="371"/>
                  </a:cubicBezTo>
                  <a:cubicBezTo>
                    <a:pt x="317" y="433"/>
                    <a:pt x="271" y="477"/>
                    <a:pt x="208" y="485"/>
                  </a:cubicBezTo>
                  <a:cubicBezTo>
                    <a:pt x="201" y="486"/>
                    <a:pt x="194" y="486"/>
                    <a:pt x="187" y="486"/>
                  </a:cubicBezTo>
                  <a:cubicBezTo>
                    <a:pt x="137" y="486"/>
                    <a:pt x="88" y="465"/>
                    <a:pt x="45" y="425"/>
                  </a:cubicBezTo>
                  <a:cubicBezTo>
                    <a:pt x="30" y="411"/>
                    <a:pt x="17" y="395"/>
                    <a:pt x="5" y="378"/>
                  </a:cubicBezTo>
                  <a:cubicBezTo>
                    <a:pt x="5" y="598"/>
                    <a:pt x="5" y="598"/>
                    <a:pt x="5" y="598"/>
                  </a:cubicBezTo>
                  <a:cubicBezTo>
                    <a:pt x="18" y="591"/>
                    <a:pt x="34" y="587"/>
                    <a:pt x="51" y="587"/>
                  </a:cubicBezTo>
                  <a:cubicBezTo>
                    <a:pt x="130" y="587"/>
                    <a:pt x="158" y="650"/>
                    <a:pt x="158" y="693"/>
                  </a:cubicBezTo>
                  <a:cubicBezTo>
                    <a:pt x="158" y="709"/>
                    <a:pt x="145" y="723"/>
                    <a:pt x="128" y="723"/>
                  </a:cubicBezTo>
                  <a:cubicBezTo>
                    <a:pt x="112" y="723"/>
                    <a:pt x="98" y="709"/>
                    <a:pt x="98" y="693"/>
                  </a:cubicBezTo>
                  <a:cubicBezTo>
                    <a:pt x="98" y="679"/>
                    <a:pt x="93" y="648"/>
                    <a:pt x="51" y="648"/>
                  </a:cubicBezTo>
                  <a:cubicBezTo>
                    <a:pt x="37" y="648"/>
                    <a:pt x="31" y="652"/>
                    <a:pt x="27" y="655"/>
                  </a:cubicBezTo>
                  <a:cubicBezTo>
                    <a:pt x="12" y="671"/>
                    <a:pt x="7" y="712"/>
                    <a:pt x="5" y="763"/>
                  </a:cubicBezTo>
                  <a:cubicBezTo>
                    <a:pt x="5" y="920"/>
                    <a:pt x="5" y="920"/>
                    <a:pt x="5" y="920"/>
                  </a:cubicBezTo>
                  <a:cubicBezTo>
                    <a:pt x="16" y="913"/>
                    <a:pt x="28" y="907"/>
                    <a:pt x="41" y="904"/>
                  </a:cubicBezTo>
                  <a:cubicBezTo>
                    <a:pt x="110" y="887"/>
                    <a:pt x="150" y="911"/>
                    <a:pt x="172" y="934"/>
                  </a:cubicBezTo>
                  <a:cubicBezTo>
                    <a:pt x="184" y="945"/>
                    <a:pt x="192" y="959"/>
                    <a:pt x="198" y="974"/>
                  </a:cubicBezTo>
                  <a:cubicBezTo>
                    <a:pt x="225" y="951"/>
                    <a:pt x="262" y="935"/>
                    <a:pt x="310" y="943"/>
                  </a:cubicBezTo>
                  <a:cubicBezTo>
                    <a:pt x="367" y="952"/>
                    <a:pt x="408" y="993"/>
                    <a:pt x="418" y="1050"/>
                  </a:cubicBezTo>
                  <a:cubicBezTo>
                    <a:pt x="427" y="1100"/>
                    <a:pt x="407" y="1148"/>
                    <a:pt x="369" y="1169"/>
                  </a:cubicBezTo>
                  <a:cubicBezTo>
                    <a:pt x="354" y="1178"/>
                    <a:pt x="336" y="1172"/>
                    <a:pt x="328" y="1158"/>
                  </a:cubicBezTo>
                  <a:cubicBezTo>
                    <a:pt x="320" y="1143"/>
                    <a:pt x="325" y="1125"/>
                    <a:pt x="340" y="1117"/>
                  </a:cubicBezTo>
                  <a:cubicBezTo>
                    <a:pt x="355" y="1108"/>
                    <a:pt x="363" y="1085"/>
                    <a:pt x="359" y="1060"/>
                  </a:cubicBezTo>
                  <a:cubicBezTo>
                    <a:pt x="357" y="1048"/>
                    <a:pt x="346" y="1009"/>
                    <a:pt x="301" y="1002"/>
                  </a:cubicBezTo>
                  <a:cubicBezTo>
                    <a:pt x="232" y="991"/>
                    <a:pt x="205" y="1062"/>
                    <a:pt x="204" y="1065"/>
                  </a:cubicBezTo>
                  <a:cubicBezTo>
                    <a:pt x="199" y="1081"/>
                    <a:pt x="182" y="1089"/>
                    <a:pt x="166" y="1083"/>
                  </a:cubicBezTo>
                  <a:cubicBezTo>
                    <a:pt x="151" y="1078"/>
                    <a:pt x="142" y="1062"/>
                    <a:pt x="147" y="1046"/>
                  </a:cubicBezTo>
                  <a:cubicBezTo>
                    <a:pt x="152" y="1030"/>
                    <a:pt x="148" y="996"/>
                    <a:pt x="129" y="975"/>
                  </a:cubicBezTo>
                  <a:cubicBezTo>
                    <a:pt x="113" y="958"/>
                    <a:pt x="88" y="954"/>
                    <a:pt x="56" y="962"/>
                  </a:cubicBezTo>
                  <a:cubicBezTo>
                    <a:pt x="43" y="965"/>
                    <a:pt x="33" y="972"/>
                    <a:pt x="26" y="984"/>
                  </a:cubicBezTo>
                  <a:cubicBezTo>
                    <a:pt x="1" y="1027"/>
                    <a:pt x="17" y="1114"/>
                    <a:pt x="24" y="1143"/>
                  </a:cubicBezTo>
                  <a:cubicBezTo>
                    <a:pt x="33" y="1170"/>
                    <a:pt x="46" y="1199"/>
                    <a:pt x="65" y="1225"/>
                  </a:cubicBezTo>
                  <a:cubicBezTo>
                    <a:pt x="93" y="1264"/>
                    <a:pt x="149" y="1292"/>
                    <a:pt x="207" y="1298"/>
                  </a:cubicBezTo>
                  <a:cubicBezTo>
                    <a:pt x="260" y="1303"/>
                    <a:pt x="308" y="1288"/>
                    <a:pt x="341" y="1256"/>
                  </a:cubicBezTo>
                  <a:cubicBezTo>
                    <a:pt x="350" y="1249"/>
                    <a:pt x="362" y="1246"/>
                    <a:pt x="372" y="1250"/>
                  </a:cubicBezTo>
                  <a:cubicBezTo>
                    <a:pt x="377" y="1252"/>
                    <a:pt x="487" y="1290"/>
                    <a:pt x="574" y="1215"/>
                  </a:cubicBezTo>
                  <a:cubicBezTo>
                    <a:pt x="636" y="1163"/>
                    <a:pt x="659" y="1093"/>
                    <a:pt x="649" y="996"/>
                  </a:cubicBezTo>
                  <a:cubicBezTo>
                    <a:pt x="645" y="958"/>
                    <a:pt x="623" y="920"/>
                    <a:pt x="588" y="892"/>
                  </a:cubicBezTo>
                  <a:cubicBezTo>
                    <a:pt x="554" y="865"/>
                    <a:pt x="514" y="852"/>
                    <a:pt x="478" y="856"/>
                  </a:cubicBezTo>
                  <a:cubicBezTo>
                    <a:pt x="469" y="857"/>
                    <a:pt x="460" y="854"/>
                    <a:pt x="453" y="847"/>
                  </a:cubicBezTo>
                  <a:cubicBezTo>
                    <a:pt x="447" y="840"/>
                    <a:pt x="444" y="831"/>
                    <a:pt x="445" y="821"/>
                  </a:cubicBezTo>
                  <a:cubicBezTo>
                    <a:pt x="449" y="800"/>
                    <a:pt x="450" y="737"/>
                    <a:pt x="422" y="703"/>
                  </a:cubicBezTo>
                  <a:cubicBezTo>
                    <a:pt x="407" y="686"/>
                    <a:pt x="387" y="678"/>
                    <a:pt x="359" y="678"/>
                  </a:cubicBezTo>
                  <a:cubicBezTo>
                    <a:pt x="298" y="677"/>
                    <a:pt x="272" y="706"/>
                    <a:pt x="271" y="775"/>
                  </a:cubicBezTo>
                  <a:cubicBezTo>
                    <a:pt x="271" y="791"/>
                    <a:pt x="257" y="805"/>
                    <a:pt x="240" y="804"/>
                  </a:cubicBezTo>
                  <a:cubicBezTo>
                    <a:pt x="224" y="804"/>
                    <a:pt x="211" y="790"/>
                    <a:pt x="211" y="774"/>
                  </a:cubicBezTo>
                  <a:cubicBezTo>
                    <a:pt x="214" y="636"/>
                    <a:pt x="305" y="617"/>
                    <a:pt x="360" y="618"/>
                  </a:cubicBezTo>
                  <a:cubicBezTo>
                    <a:pt x="405" y="618"/>
                    <a:pt x="442" y="634"/>
                    <a:pt x="468" y="664"/>
                  </a:cubicBezTo>
                  <a:cubicBezTo>
                    <a:pt x="501" y="704"/>
                    <a:pt x="507" y="760"/>
                    <a:pt x="507" y="796"/>
                  </a:cubicBezTo>
                  <a:cubicBezTo>
                    <a:pt x="548" y="799"/>
                    <a:pt x="590" y="816"/>
                    <a:pt x="625" y="845"/>
                  </a:cubicBezTo>
                  <a:cubicBezTo>
                    <a:pt x="661" y="874"/>
                    <a:pt x="688" y="912"/>
                    <a:pt x="701" y="952"/>
                  </a:cubicBezTo>
                  <a:cubicBezTo>
                    <a:pt x="731" y="934"/>
                    <a:pt x="774" y="895"/>
                    <a:pt x="774" y="808"/>
                  </a:cubicBezTo>
                  <a:cubicBezTo>
                    <a:pt x="774" y="716"/>
                    <a:pt x="705" y="663"/>
                    <a:pt x="657" y="65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" name="Oval 32"/>
            <p:cNvSpPr>
              <a:spLocks noChangeArrowheads="1"/>
            </p:cNvSpPr>
            <p:nvPr/>
          </p:nvSpPr>
          <p:spPr bwMode="auto">
            <a:xfrm>
              <a:off x="8059738" y="4865688"/>
              <a:ext cx="111125" cy="109538"/>
            </a:xfrm>
            <a:prstGeom prst="ellipse">
              <a:avLst/>
            </a:prstGeom>
            <a:solidFill>
              <a:srgbClr val="CEBA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" name="Oval 33"/>
            <p:cNvSpPr>
              <a:spLocks noChangeArrowheads="1"/>
            </p:cNvSpPr>
            <p:nvPr/>
          </p:nvSpPr>
          <p:spPr bwMode="auto">
            <a:xfrm>
              <a:off x="8534401" y="4865688"/>
              <a:ext cx="109538" cy="109538"/>
            </a:xfrm>
            <a:prstGeom prst="ellipse">
              <a:avLst/>
            </a:prstGeom>
            <a:solidFill>
              <a:srgbClr val="CEBA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Freeform 34"/>
            <p:cNvSpPr/>
            <p:nvPr/>
          </p:nvSpPr>
          <p:spPr bwMode="auto">
            <a:xfrm>
              <a:off x="6283326" y="1501775"/>
              <a:ext cx="1905000" cy="3195638"/>
            </a:xfrm>
            <a:custGeom>
              <a:avLst/>
              <a:gdLst>
                <a:gd name="T0" fmla="*/ 610 w 775"/>
                <a:gd name="T1" fmla="*/ 286 h 1303"/>
                <a:gd name="T2" fmla="*/ 540 w 775"/>
                <a:gd name="T3" fmla="*/ 271 h 1303"/>
                <a:gd name="T4" fmla="*/ 573 w 775"/>
                <a:gd name="T5" fmla="*/ 425 h 1303"/>
                <a:gd name="T6" fmla="*/ 769 w 775"/>
                <a:gd name="T7" fmla="*/ 159 h 1303"/>
                <a:gd name="T8" fmla="*/ 529 w 775"/>
                <a:gd name="T9" fmla="*/ 33 h 1303"/>
                <a:gd name="T10" fmla="*/ 482 w 775"/>
                <a:gd name="T11" fmla="*/ 159 h 1303"/>
                <a:gd name="T12" fmla="*/ 302 w 775"/>
                <a:gd name="T13" fmla="*/ 138 h 1303"/>
                <a:gd name="T14" fmla="*/ 275 w 775"/>
                <a:gd name="T15" fmla="*/ 276 h 1303"/>
                <a:gd name="T16" fmla="*/ 390 w 775"/>
                <a:gd name="T17" fmla="*/ 457 h 1303"/>
                <a:gd name="T18" fmla="*/ 261 w 775"/>
                <a:gd name="T19" fmla="*/ 334 h 1303"/>
                <a:gd name="T20" fmla="*/ 58 w 775"/>
                <a:gd name="T21" fmla="*/ 497 h 1303"/>
                <a:gd name="T22" fmla="*/ 142 w 775"/>
                <a:gd name="T23" fmla="*/ 631 h 1303"/>
                <a:gd name="T24" fmla="*/ 0 w 775"/>
                <a:gd name="T25" fmla="*/ 808 h 1303"/>
                <a:gd name="T26" fmla="*/ 149 w 775"/>
                <a:gd name="T27" fmla="*/ 845 h 1303"/>
                <a:gd name="T28" fmla="*/ 307 w 775"/>
                <a:gd name="T29" fmla="*/ 664 h 1303"/>
                <a:gd name="T30" fmla="*/ 563 w 775"/>
                <a:gd name="T31" fmla="*/ 774 h 1303"/>
                <a:gd name="T32" fmla="*/ 503 w 775"/>
                <a:gd name="T33" fmla="*/ 775 h 1303"/>
                <a:gd name="T34" fmla="*/ 353 w 775"/>
                <a:gd name="T35" fmla="*/ 703 h 1303"/>
                <a:gd name="T36" fmla="*/ 321 w 775"/>
                <a:gd name="T37" fmla="*/ 847 h 1303"/>
                <a:gd name="T38" fmla="*/ 187 w 775"/>
                <a:gd name="T39" fmla="*/ 892 h 1303"/>
                <a:gd name="T40" fmla="*/ 200 w 775"/>
                <a:gd name="T41" fmla="*/ 1215 h 1303"/>
                <a:gd name="T42" fmla="*/ 433 w 775"/>
                <a:gd name="T43" fmla="*/ 1256 h 1303"/>
                <a:gd name="T44" fmla="*/ 709 w 775"/>
                <a:gd name="T45" fmla="*/ 1225 h 1303"/>
                <a:gd name="T46" fmla="*/ 748 w 775"/>
                <a:gd name="T47" fmla="*/ 984 h 1303"/>
                <a:gd name="T48" fmla="*/ 645 w 775"/>
                <a:gd name="T49" fmla="*/ 975 h 1303"/>
                <a:gd name="T50" fmla="*/ 608 w 775"/>
                <a:gd name="T51" fmla="*/ 1083 h 1303"/>
                <a:gd name="T52" fmla="*/ 474 w 775"/>
                <a:gd name="T53" fmla="*/ 1002 h 1303"/>
                <a:gd name="T54" fmla="*/ 435 w 775"/>
                <a:gd name="T55" fmla="*/ 1117 h 1303"/>
                <a:gd name="T56" fmla="*/ 405 w 775"/>
                <a:gd name="T57" fmla="*/ 1169 h 1303"/>
                <a:gd name="T58" fmla="*/ 464 w 775"/>
                <a:gd name="T59" fmla="*/ 943 h 1303"/>
                <a:gd name="T60" fmla="*/ 602 w 775"/>
                <a:gd name="T61" fmla="*/ 934 h 1303"/>
                <a:gd name="T62" fmla="*/ 769 w 775"/>
                <a:gd name="T63" fmla="*/ 920 h 1303"/>
                <a:gd name="T64" fmla="*/ 747 w 775"/>
                <a:gd name="T65" fmla="*/ 655 h 1303"/>
                <a:gd name="T66" fmla="*/ 676 w 775"/>
                <a:gd name="T67" fmla="*/ 693 h 1303"/>
                <a:gd name="T68" fmla="*/ 646 w 775"/>
                <a:gd name="T69" fmla="*/ 723 h 1303"/>
                <a:gd name="T70" fmla="*/ 723 w 775"/>
                <a:gd name="T71" fmla="*/ 587 h 1303"/>
                <a:gd name="T72" fmla="*/ 769 w 775"/>
                <a:gd name="T73" fmla="*/ 378 h 1303"/>
                <a:gd name="T74" fmla="*/ 587 w 775"/>
                <a:gd name="T75" fmla="*/ 486 h 1303"/>
                <a:gd name="T76" fmla="*/ 447 w 775"/>
                <a:gd name="T77" fmla="*/ 371 h 1303"/>
                <a:gd name="T78" fmla="*/ 607 w 775"/>
                <a:gd name="T79" fmla="*/ 207 h 1303"/>
                <a:gd name="T80" fmla="*/ 650 w 775"/>
                <a:gd name="T81" fmla="*/ 302 h 1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775" h="1303">
                  <a:moveTo>
                    <a:pt x="650" y="302"/>
                  </a:moveTo>
                  <a:cubicBezTo>
                    <a:pt x="634" y="308"/>
                    <a:pt x="617" y="301"/>
                    <a:pt x="610" y="286"/>
                  </a:cubicBezTo>
                  <a:cubicBezTo>
                    <a:pt x="610" y="285"/>
                    <a:pt x="602" y="269"/>
                    <a:pt x="586" y="263"/>
                  </a:cubicBezTo>
                  <a:cubicBezTo>
                    <a:pt x="574" y="259"/>
                    <a:pt x="558" y="262"/>
                    <a:pt x="540" y="271"/>
                  </a:cubicBezTo>
                  <a:cubicBezTo>
                    <a:pt x="514" y="284"/>
                    <a:pt x="499" y="323"/>
                    <a:pt x="506" y="360"/>
                  </a:cubicBezTo>
                  <a:cubicBezTo>
                    <a:pt x="510" y="382"/>
                    <a:pt x="523" y="419"/>
                    <a:pt x="573" y="425"/>
                  </a:cubicBezTo>
                  <a:cubicBezTo>
                    <a:pt x="612" y="430"/>
                    <a:pt x="653" y="414"/>
                    <a:pt x="688" y="381"/>
                  </a:cubicBezTo>
                  <a:cubicBezTo>
                    <a:pt x="744" y="328"/>
                    <a:pt x="775" y="245"/>
                    <a:pt x="769" y="159"/>
                  </a:cubicBezTo>
                  <a:cubicBezTo>
                    <a:pt x="765" y="95"/>
                    <a:pt x="730" y="45"/>
                    <a:pt x="671" y="21"/>
                  </a:cubicBezTo>
                  <a:cubicBezTo>
                    <a:pt x="620" y="0"/>
                    <a:pt x="560" y="5"/>
                    <a:pt x="529" y="33"/>
                  </a:cubicBezTo>
                  <a:cubicBezTo>
                    <a:pt x="485" y="73"/>
                    <a:pt x="496" y="124"/>
                    <a:pt x="496" y="126"/>
                  </a:cubicBezTo>
                  <a:cubicBezTo>
                    <a:pt x="499" y="139"/>
                    <a:pt x="493" y="152"/>
                    <a:pt x="482" y="159"/>
                  </a:cubicBezTo>
                  <a:cubicBezTo>
                    <a:pt x="471" y="166"/>
                    <a:pt x="457" y="164"/>
                    <a:pt x="447" y="155"/>
                  </a:cubicBezTo>
                  <a:cubicBezTo>
                    <a:pt x="444" y="153"/>
                    <a:pt x="379" y="97"/>
                    <a:pt x="302" y="138"/>
                  </a:cubicBezTo>
                  <a:cubicBezTo>
                    <a:pt x="269" y="156"/>
                    <a:pt x="238" y="209"/>
                    <a:pt x="237" y="270"/>
                  </a:cubicBezTo>
                  <a:cubicBezTo>
                    <a:pt x="249" y="271"/>
                    <a:pt x="262" y="273"/>
                    <a:pt x="275" y="276"/>
                  </a:cubicBezTo>
                  <a:cubicBezTo>
                    <a:pt x="355" y="295"/>
                    <a:pt x="406" y="349"/>
                    <a:pt x="416" y="424"/>
                  </a:cubicBezTo>
                  <a:cubicBezTo>
                    <a:pt x="418" y="440"/>
                    <a:pt x="406" y="455"/>
                    <a:pt x="390" y="457"/>
                  </a:cubicBezTo>
                  <a:cubicBezTo>
                    <a:pt x="373" y="459"/>
                    <a:pt x="358" y="448"/>
                    <a:pt x="356" y="431"/>
                  </a:cubicBezTo>
                  <a:cubicBezTo>
                    <a:pt x="348" y="365"/>
                    <a:pt x="293" y="342"/>
                    <a:pt x="261" y="334"/>
                  </a:cubicBezTo>
                  <a:cubicBezTo>
                    <a:pt x="194" y="318"/>
                    <a:pt x="116" y="340"/>
                    <a:pt x="88" y="382"/>
                  </a:cubicBezTo>
                  <a:cubicBezTo>
                    <a:pt x="60" y="421"/>
                    <a:pt x="50" y="460"/>
                    <a:pt x="58" y="497"/>
                  </a:cubicBezTo>
                  <a:cubicBezTo>
                    <a:pt x="70" y="560"/>
                    <a:pt x="129" y="600"/>
                    <a:pt x="129" y="600"/>
                  </a:cubicBezTo>
                  <a:cubicBezTo>
                    <a:pt x="140" y="607"/>
                    <a:pt x="145" y="619"/>
                    <a:pt x="142" y="631"/>
                  </a:cubicBezTo>
                  <a:cubicBezTo>
                    <a:pt x="140" y="643"/>
                    <a:pt x="130" y="653"/>
                    <a:pt x="118" y="655"/>
                  </a:cubicBezTo>
                  <a:cubicBezTo>
                    <a:pt x="69" y="663"/>
                    <a:pt x="0" y="716"/>
                    <a:pt x="0" y="808"/>
                  </a:cubicBezTo>
                  <a:cubicBezTo>
                    <a:pt x="0" y="895"/>
                    <a:pt x="44" y="934"/>
                    <a:pt x="74" y="952"/>
                  </a:cubicBezTo>
                  <a:cubicBezTo>
                    <a:pt x="87" y="912"/>
                    <a:pt x="113" y="874"/>
                    <a:pt x="149" y="845"/>
                  </a:cubicBezTo>
                  <a:cubicBezTo>
                    <a:pt x="185" y="816"/>
                    <a:pt x="226" y="799"/>
                    <a:pt x="267" y="796"/>
                  </a:cubicBezTo>
                  <a:cubicBezTo>
                    <a:pt x="267" y="760"/>
                    <a:pt x="273" y="704"/>
                    <a:pt x="307" y="664"/>
                  </a:cubicBezTo>
                  <a:cubicBezTo>
                    <a:pt x="333" y="634"/>
                    <a:pt x="369" y="618"/>
                    <a:pt x="415" y="618"/>
                  </a:cubicBezTo>
                  <a:cubicBezTo>
                    <a:pt x="469" y="617"/>
                    <a:pt x="561" y="636"/>
                    <a:pt x="563" y="774"/>
                  </a:cubicBezTo>
                  <a:cubicBezTo>
                    <a:pt x="564" y="790"/>
                    <a:pt x="551" y="804"/>
                    <a:pt x="534" y="804"/>
                  </a:cubicBezTo>
                  <a:cubicBezTo>
                    <a:pt x="517" y="804"/>
                    <a:pt x="504" y="791"/>
                    <a:pt x="503" y="775"/>
                  </a:cubicBezTo>
                  <a:cubicBezTo>
                    <a:pt x="502" y="706"/>
                    <a:pt x="475" y="677"/>
                    <a:pt x="416" y="678"/>
                  </a:cubicBezTo>
                  <a:cubicBezTo>
                    <a:pt x="388" y="678"/>
                    <a:pt x="367" y="686"/>
                    <a:pt x="353" y="703"/>
                  </a:cubicBezTo>
                  <a:cubicBezTo>
                    <a:pt x="324" y="737"/>
                    <a:pt x="326" y="800"/>
                    <a:pt x="329" y="821"/>
                  </a:cubicBezTo>
                  <a:cubicBezTo>
                    <a:pt x="330" y="831"/>
                    <a:pt x="327" y="840"/>
                    <a:pt x="321" y="847"/>
                  </a:cubicBezTo>
                  <a:cubicBezTo>
                    <a:pt x="314" y="853"/>
                    <a:pt x="305" y="857"/>
                    <a:pt x="296" y="856"/>
                  </a:cubicBezTo>
                  <a:cubicBezTo>
                    <a:pt x="260" y="852"/>
                    <a:pt x="220" y="865"/>
                    <a:pt x="187" y="892"/>
                  </a:cubicBezTo>
                  <a:cubicBezTo>
                    <a:pt x="152" y="920"/>
                    <a:pt x="129" y="958"/>
                    <a:pt x="125" y="996"/>
                  </a:cubicBezTo>
                  <a:cubicBezTo>
                    <a:pt x="115" y="1093"/>
                    <a:pt x="139" y="1163"/>
                    <a:pt x="200" y="1215"/>
                  </a:cubicBezTo>
                  <a:cubicBezTo>
                    <a:pt x="288" y="1291"/>
                    <a:pt x="401" y="1251"/>
                    <a:pt x="402" y="1250"/>
                  </a:cubicBezTo>
                  <a:cubicBezTo>
                    <a:pt x="413" y="1246"/>
                    <a:pt x="425" y="1249"/>
                    <a:pt x="433" y="1256"/>
                  </a:cubicBezTo>
                  <a:cubicBezTo>
                    <a:pt x="467" y="1288"/>
                    <a:pt x="515" y="1303"/>
                    <a:pt x="568" y="1298"/>
                  </a:cubicBezTo>
                  <a:cubicBezTo>
                    <a:pt x="626" y="1292"/>
                    <a:pt x="681" y="1264"/>
                    <a:pt x="709" y="1225"/>
                  </a:cubicBezTo>
                  <a:cubicBezTo>
                    <a:pt x="728" y="1199"/>
                    <a:pt x="741" y="1170"/>
                    <a:pt x="750" y="1143"/>
                  </a:cubicBezTo>
                  <a:cubicBezTo>
                    <a:pt x="758" y="1112"/>
                    <a:pt x="773" y="1027"/>
                    <a:pt x="748" y="984"/>
                  </a:cubicBezTo>
                  <a:cubicBezTo>
                    <a:pt x="741" y="972"/>
                    <a:pt x="732" y="965"/>
                    <a:pt x="719" y="962"/>
                  </a:cubicBezTo>
                  <a:cubicBezTo>
                    <a:pt x="686" y="954"/>
                    <a:pt x="661" y="958"/>
                    <a:pt x="645" y="975"/>
                  </a:cubicBezTo>
                  <a:cubicBezTo>
                    <a:pt x="626" y="996"/>
                    <a:pt x="622" y="1030"/>
                    <a:pt x="627" y="1046"/>
                  </a:cubicBezTo>
                  <a:cubicBezTo>
                    <a:pt x="632" y="1062"/>
                    <a:pt x="623" y="1078"/>
                    <a:pt x="608" y="1083"/>
                  </a:cubicBezTo>
                  <a:cubicBezTo>
                    <a:pt x="593" y="1089"/>
                    <a:pt x="576" y="1081"/>
                    <a:pt x="570" y="1065"/>
                  </a:cubicBezTo>
                  <a:cubicBezTo>
                    <a:pt x="569" y="1062"/>
                    <a:pt x="541" y="991"/>
                    <a:pt x="474" y="1002"/>
                  </a:cubicBezTo>
                  <a:cubicBezTo>
                    <a:pt x="428" y="1009"/>
                    <a:pt x="418" y="1048"/>
                    <a:pt x="416" y="1060"/>
                  </a:cubicBezTo>
                  <a:cubicBezTo>
                    <a:pt x="411" y="1085"/>
                    <a:pt x="419" y="1108"/>
                    <a:pt x="435" y="1117"/>
                  </a:cubicBezTo>
                  <a:cubicBezTo>
                    <a:pt x="449" y="1125"/>
                    <a:pt x="454" y="1143"/>
                    <a:pt x="446" y="1158"/>
                  </a:cubicBezTo>
                  <a:cubicBezTo>
                    <a:pt x="438" y="1172"/>
                    <a:pt x="420" y="1178"/>
                    <a:pt x="405" y="1169"/>
                  </a:cubicBezTo>
                  <a:cubicBezTo>
                    <a:pt x="367" y="1148"/>
                    <a:pt x="347" y="1100"/>
                    <a:pt x="356" y="1050"/>
                  </a:cubicBezTo>
                  <a:cubicBezTo>
                    <a:pt x="367" y="993"/>
                    <a:pt x="408" y="952"/>
                    <a:pt x="464" y="943"/>
                  </a:cubicBezTo>
                  <a:cubicBezTo>
                    <a:pt x="512" y="935"/>
                    <a:pt x="549" y="951"/>
                    <a:pt x="576" y="974"/>
                  </a:cubicBezTo>
                  <a:cubicBezTo>
                    <a:pt x="582" y="959"/>
                    <a:pt x="591" y="945"/>
                    <a:pt x="602" y="934"/>
                  </a:cubicBezTo>
                  <a:cubicBezTo>
                    <a:pt x="624" y="911"/>
                    <a:pt x="665" y="887"/>
                    <a:pt x="733" y="904"/>
                  </a:cubicBezTo>
                  <a:cubicBezTo>
                    <a:pt x="747" y="907"/>
                    <a:pt x="759" y="913"/>
                    <a:pt x="769" y="920"/>
                  </a:cubicBezTo>
                  <a:cubicBezTo>
                    <a:pt x="769" y="763"/>
                    <a:pt x="769" y="763"/>
                    <a:pt x="769" y="763"/>
                  </a:cubicBezTo>
                  <a:cubicBezTo>
                    <a:pt x="768" y="712"/>
                    <a:pt x="762" y="671"/>
                    <a:pt x="747" y="655"/>
                  </a:cubicBezTo>
                  <a:cubicBezTo>
                    <a:pt x="743" y="652"/>
                    <a:pt x="737" y="648"/>
                    <a:pt x="723" y="648"/>
                  </a:cubicBezTo>
                  <a:cubicBezTo>
                    <a:pt x="678" y="648"/>
                    <a:pt x="676" y="685"/>
                    <a:pt x="676" y="693"/>
                  </a:cubicBezTo>
                  <a:cubicBezTo>
                    <a:pt x="676" y="709"/>
                    <a:pt x="663" y="723"/>
                    <a:pt x="646" y="723"/>
                  </a:cubicBezTo>
                  <a:cubicBezTo>
                    <a:pt x="646" y="723"/>
                    <a:pt x="646" y="723"/>
                    <a:pt x="646" y="723"/>
                  </a:cubicBezTo>
                  <a:cubicBezTo>
                    <a:pt x="629" y="723"/>
                    <a:pt x="616" y="709"/>
                    <a:pt x="616" y="693"/>
                  </a:cubicBezTo>
                  <a:cubicBezTo>
                    <a:pt x="616" y="650"/>
                    <a:pt x="645" y="587"/>
                    <a:pt x="723" y="587"/>
                  </a:cubicBezTo>
                  <a:cubicBezTo>
                    <a:pt x="741" y="587"/>
                    <a:pt x="756" y="591"/>
                    <a:pt x="769" y="598"/>
                  </a:cubicBezTo>
                  <a:cubicBezTo>
                    <a:pt x="769" y="378"/>
                    <a:pt x="769" y="378"/>
                    <a:pt x="769" y="378"/>
                  </a:cubicBezTo>
                  <a:cubicBezTo>
                    <a:pt x="757" y="395"/>
                    <a:pt x="744" y="411"/>
                    <a:pt x="729" y="425"/>
                  </a:cubicBezTo>
                  <a:cubicBezTo>
                    <a:pt x="687" y="465"/>
                    <a:pt x="637" y="486"/>
                    <a:pt x="587" y="486"/>
                  </a:cubicBezTo>
                  <a:cubicBezTo>
                    <a:pt x="580" y="486"/>
                    <a:pt x="573" y="486"/>
                    <a:pt x="566" y="485"/>
                  </a:cubicBezTo>
                  <a:cubicBezTo>
                    <a:pt x="503" y="477"/>
                    <a:pt x="458" y="433"/>
                    <a:pt x="447" y="371"/>
                  </a:cubicBezTo>
                  <a:cubicBezTo>
                    <a:pt x="436" y="307"/>
                    <a:pt x="463" y="243"/>
                    <a:pt x="512" y="218"/>
                  </a:cubicBezTo>
                  <a:cubicBezTo>
                    <a:pt x="547" y="200"/>
                    <a:pt x="579" y="197"/>
                    <a:pt x="607" y="207"/>
                  </a:cubicBezTo>
                  <a:cubicBezTo>
                    <a:pt x="648" y="222"/>
                    <a:pt x="664" y="258"/>
                    <a:pt x="666" y="262"/>
                  </a:cubicBezTo>
                  <a:cubicBezTo>
                    <a:pt x="672" y="278"/>
                    <a:pt x="665" y="295"/>
                    <a:pt x="650" y="30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43" name="PA_组合 44"/>
          <p:cNvGrpSpPr/>
          <p:nvPr userDrawn="1">
            <p:custDataLst>
              <p:tags r:id="rId3"/>
            </p:custDataLst>
          </p:nvPr>
        </p:nvGrpSpPr>
        <p:grpSpPr>
          <a:xfrm>
            <a:off x="745792" y="4587035"/>
            <a:ext cx="775830" cy="592034"/>
            <a:chOff x="890588" y="4141788"/>
            <a:chExt cx="1393825" cy="1063625"/>
          </a:xfrm>
        </p:grpSpPr>
        <p:sp>
          <p:nvSpPr>
            <p:cNvPr id="44" name="Freeform 38"/>
            <p:cNvSpPr/>
            <p:nvPr/>
          </p:nvSpPr>
          <p:spPr bwMode="auto">
            <a:xfrm>
              <a:off x="890588" y="4141788"/>
              <a:ext cx="1393825" cy="1063625"/>
            </a:xfrm>
            <a:custGeom>
              <a:avLst/>
              <a:gdLst>
                <a:gd name="T0" fmla="*/ 398 w 421"/>
                <a:gd name="T1" fmla="*/ 138 h 321"/>
                <a:gd name="T2" fmla="*/ 319 w 421"/>
                <a:gd name="T3" fmla="*/ 138 h 321"/>
                <a:gd name="T4" fmla="*/ 160 w 421"/>
                <a:gd name="T5" fmla="*/ 0 h 321"/>
                <a:gd name="T6" fmla="*/ 0 w 421"/>
                <a:gd name="T7" fmla="*/ 161 h 321"/>
                <a:gd name="T8" fmla="*/ 160 w 421"/>
                <a:gd name="T9" fmla="*/ 321 h 321"/>
                <a:gd name="T10" fmla="*/ 319 w 421"/>
                <a:gd name="T11" fmla="*/ 184 h 321"/>
                <a:gd name="T12" fmla="*/ 398 w 421"/>
                <a:gd name="T13" fmla="*/ 184 h 321"/>
                <a:gd name="T14" fmla="*/ 421 w 421"/>
                <a:gd name="T15" fmla="*/ 161 h 321"/>
                <a:gd name="T16" fmla="*/ 398 w 421"/>
                <a:gd name="T17" fmla="*/ 138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1" h="321">
                  <a:moveTo>
                    <a:pt x="398" y="138"/>
                  </a:moveTo>
                  <a:cubicBezTo>
                    <a:pt x="319" y="138"/>
                    <a:pt x="319" y="138"/>
                    <a:pt x="319" y="138"/>
                  </a:cubicBezTo>
                  <a:cubicBezTo>
                    <a:pt x="308" y="60"/>
                    <a:pt x="241" y="0"/>
                    <a:pt x="160" y="0"/>
                  </a:cubicBezTo>
                  <a:cubicBezTo>
                    <a:pt x="72" y="0"/>
                    <a:pt x="0" y="72"/>
                    <a:pt x="0" y="161"/>
                  </a:cubicBezTo>
                  <a:cubicBezTo>
                    <a:pt x="0" y="249"/>
                    <a:pt x="72" y="321"/>
                    <a:pt x="160" y="321"/>
                  </a:cubicBezTo>
                  <a:cubicBezTo>
                    <a:pt x="241" y="321"/>
                    <a:pt x="308" y="261"/>
                    <a:pt x="319" y="184"/>
                  </a:cubicBezTo>
                  <a:cubicBezTo>
                    <a:pt x="398" y="184"/>
                    <a:pt x="398" y="184"/>
                    <a:pt x="398" y="184"/>
                  </a:cubicBezTo>
                  <a:cubicBezTo>
                    <a:pt x="411" y="184"/>
                    <a:pt x="421" y="173"/>
                    <a:pt x="421" y="161"/>
                  </a:cubicBezTo>
                  <a:cubicBezTo>
                    <a:pt x="421" y="148"/>
                    <a:pt x="411" y="138"/>
                    <a:pt x="398" y="138"/>
                  </a:cubicBezTo>
                  <a:close/>
                </a:path>
              </a:pathLst>
            </a:custGeom>
            <a:solidFill>
              <a:srgbClr val="FFFFFF"/>
            </a:solidFill>
            <a:ln w="39688" cap="rnd">
              <a:solidFill>
                <a:srgbClr val="6D71C3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Oval 39"/>
            <p:cNvSpPr>
              <a:spLocks noChangeArrowheads="1"/>
            </p:cNvSpPr>
            <p:nvPr/>
          </p:nvSpPr>
          <p:spPr bwMode="auto">
            <a:xfrm>
              <a:off x="998538" y="4251325"/>
              <a:ext cx="846138" cy="846138"/>
            </a:xfrm>
            <a:prstGeom prst="ellipse">
              <a:avLst/>
            </a:prstGeom>
            <a:solidFill>
              <a:srgbClr val="FFC13A"/>
            </a:solidFill>
            <a:ln w="39688" cap="rnd">
              <a:solidFill>
                <a:srgbClr val="CEBA85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/>
            </a:p>
          </p:txBody>
        </p:sp>
        <p:sp>
          <p:nvSpPr>
            <p:cNvPr id="46" name="Freeform 40"/>
            <p:cNvSpPr/>
            <p:nvPr/>
          </p:nvSpPr>
          <p:spPr bwMode="auto">
            <a:xfrm>
              <a:off x="1025525" y="4276725"/>
              <a:ext cx="666750" cy="666750"/>
            </a:xfrm>
            <a:custGeom>
              <a:avLst/>
              <a:gdLst>
                <a:gd name="T0" fmla="*/ 201 w 201"/>
                <a:gd name="T1" fmla="*/ 32 h 201"/>
                <a:gd name="T2" fmla="*/ 119 w 201"/>
                <a:gd name="T3" fmla="*/ 0 h 201"/>
                <a:gd name="T4" fmla="*/ 0 w 201"/>
                <a:gd name="T5" fmla="*/ 120 h 201"/>
                <a:gd name="T6" fmla="*/ 31 w 201"/>
                <a:gd name="T7" fmla="*/ 201 h 201"/>
                <a:gd name="T8" fmla="*/ 25 w 201"/>
                <a:gd name="T9" fmla="*/ 161 h 201"/>
                <a:gd name="T10" fmla="*/ 160 w 201"/>
                <a:gd name="T11" fmla="*/ 26 h 201"/>
                <a:gd name="T12" fmla="*/ 201 w 201"/>
                <a:gd name="T13" fmla="*/ 32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1" h="201">
                  <a:moveTo>
                    <a:pt x="201" y="32"/>
                  </a:moveTo>
                  <a:cubicBezTo>
                    <a:pt x="179" y="11"/>
                    <a:pt x="150" y="0"/>
                    <a:pt x="119" y="0"/>
                  </a:cubicBezTo>
                  <a:cubicBezTo>
                    <a:pt x="53" y="0"/>
                    <a:pt x="0" y="54"/>
                    <a:pt x="0" y="120"/>
                  </a:cubicBezTo>
                  <a:cubicBezTo>
                    <a:pt x="0" y="150"/>
                    <a:pt x="11" y="179"/>
                    <a:pt x="31" y="201"/>
                  </a:cubicBezTo>
                  <a:cubicBezTo>
                    <a:pt x="27" y="188"/>
                    <a:pt x="25" y="174"/>
                    <a:pt x="25" y="161"/>
                  </a:cubicBezTo>
                  <a:cubicBezTo>
                    <a:pt x="25" y="86"/>
                    <a:pt x="86" y="26"/>
                    <a:pt x="160" y="26"/>
                  </a:cubicBezTo>
                  <a:cubicBezTo>
                    <a:pt x="174" y="26"/>
                    <a:pt x="188" y="28"/>
                    <a:pt x="201" y="3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9801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684213" y="3183474"/>
            <a:ext cx="5222875" cy="510077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9802" name="标题 1"/>
          <p:cNvSpPr>
            <a:spLocks noGrp="1"/>
          </p:cNvSpPr>
          <p:nvPr>
            <p:ph type="ctrTitle"/>
          </p:nvPr>
        </p:nvSpPr>
        <p:spPr>
          <a:xfrm>
            <a:off x="669925" y="1727237"/>
            <a:ext cx="5222875" cy="1405427"/>
          </a:xfr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8" name="文本占位符 13"/>
          <p:cNvSpPr>
            <a:spLocks noGrp="1"/>
          </p:cNvSpPr>
          <p:nvPr>
            <p:ph type="body" sz="quarter" idx="10" hasCustomPrompt="1"/>
          </p:nvPr>
        </p:nvSpPr>
        <p:spPr>
          <a:xfrm>
            <a:off x="1628060" y="4686300"/>
            <a:ext cx="5222875" cy="371475"/>
          </a:xfrm>
        </p:spPr>
        <p:txBody>
          <a:bodyPr anchor="ctr">
            <a:normAutofit/>
          </a:bodyPr>
          <a:lstStyle>
            <a:lvl1pPr marL="0" indent="0" algn="l">
              <a:buNone/>
              <a:defRPr sz="1600" b="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Signature</a:t>
            </a:r>
          </a:p>
        </p:txBody>
      </p:sp>
      <p:sp>
        <p:nvSpPr>
          <p:cNvPr id="9" name="文本占位符 13"/>
          <p:cNvSpPr>
            <a:spLocks noGrp="1"/>
          </p:cNvSpPr>
          <p:nvPr>
            <p:ph type="body" sz="quarter" idx="11" hasCustomPrompt="1"/>
          </p:nvPr>
        </p:nvSpPr>
        <p:spPr>
          <a:xfrm>
            <a:off x="1628059" y="5148262"/>
            <a:ext cx="5222875" cy="371475"/>
          </a:xfrm>
        </p:spPr>
        <p:txBody>
          <a:bodyPr anchor="ctr">
            <a:normAutofit/>
          </a:bodyPr>
          <a:lstStyle>
            <a:lvl1pPr marL="0" indent="0" algn="l">
              <a:buNone/>
              <a:defRPr sz="1600" b="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Date</a:t>
            </a:r>
            <a:endParaRPr lang="zh-CN" altLang="en-US" dirty="0"/>
          </a:p>
        </p:txBody>
      </p:sp>
      <p:grpSp>
        <p:nvGrpSpPr>
          <p:cNvPr id="4" name="组合 3"/>
          <p:cNvGrpSpPr/>
          <p:nvPr userDrawn="1"/>
        </p:nvGrpSpPr>
        <p:grpSpPr>
          <a:xfrm>
            <a:off x="6971506" y="485775"/>
            <a:ext cx="4536282" cy="47626"/>
            <a:chOff x="6971505" y="485774"/>
            <a:chExt cx="4768055" cy="55245"/>
          </a:xfrm>
        </p:grpSpPr>
        <p:sp>
          <p:nvSpPr>
            <p:cNvPr id="3" name="矩形 2"/>
            <p:cNvSpPr/>
            <p:nvPr userDrawn="1"/>
          </p:nvSpPr>
          <p:spPr>
            <a:xfrm>
              <a:off x="6971505" y="485774"/>
              <a:ext cx="862807" cy="5524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 userDrawn="1"/>
          </p:nvSpPr>
          <p:spPr>
            <a:xfrm>
              <a:off x="7947817" y="485774"/>
              <a:ext cx="862807" cy="5524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 userDrawn="1"/>
          </p:nvSpPr>
          <p:spPr>
            <a:xfrm>
              <a:off x="8924129" y="485774"/>
              <a:ext cx="862807" cy="5524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 userDrawn="1"/>
          </p:nvSpPr>
          <p:spPr>
            <a:xfrm>
              <a:off x="9900441" y="485774"/>
              <a:ext cx="862807" cy="5524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/>
            <p:cNvSpPr/>
            <p:nvPr userDrawn="1"/>
          </p:nvSpPr>
          <p:spPr>
            <a:xfrm>
              <a:off x="10876753" y="485774"/>
              <a:ext cx="862807" cy="55245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节标题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标题 1"/>
          <p:cNvSpPr>
            <a:spLocks noGrp="1"/>
          </p:cNvSpPr>
          <p:nvPr>
            <p:ph type="title"/>
          </p:nvPr>
        </p:nvSpPr>
        <p:spPr>
          <a:xfrm>
            <a:off x="669926" y="2499160"/>
            <a:ext cx="5523826" cy="656792"/>
          </a:xfrm>
        </p:spPr>
        <p:txBody>
          <a:bodyPr anchor="b">
            <a:normAutofit/>
          </a:bodyPr>
          <a:lstStyle>
            <a:lvl1pPr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21" name="文本占位符 2"/>
          <p:cNvSpPr>
            <a:spLocks noGrp="1"/>
          </p:cNvSpPr>
          <p:nvPr>
            <p:ph type="body" idx="1"/>
          </p:nvPr>
        </p:nvSpPr>
        <p:spPr>
          <a:xfrm>
            <a:off x="669926" y="3285316"/>
            <a:ext cx="5523826" cy="1015623"/>
          </a:xfrm>
        </p:spPr>
        <p:txBody>
          <a:bodyPr anchor="t">
            <a:normAutofit/>
          </a:bodyPr>
          <a:lstStyle>
            <a:lvl1pPr marL="0" indent="0">
              <a:buNone/>
              <a:defRPr sz="11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dirty="0"/>
              <a:t>Edit Master text styles</a:t>
            </a:r>
          </a:p>
        </p:txBody>
      </p:sp>
      <p:sp>
        <p:nvSpPr>
          <p:cNvPr id="63" name="任意多边形: 形状 62"/>
          <p:cNvSpPr/>
          <p:nvPr userDrawn="1">
            <p:custDataLst>
              <p:tags r:id="rId1"/>
            </p:custDataLst>
          </p:nvPr>
        </p:nvSpPr>
        <p:spPr bwMode="auto">
          <a:xfrm flipH="1" flipV="1">
            <a:off x="7191940" y="0"/>
            <a:ext cx="5001648" cy="6866164"/>
          </a:xfrm>
          <a:custGeom>
            <a:avLst/>
            <a:gdLst>
              <a:gd name="connsiteX0" fmla="*/ 209400 w 5001648"/>
              <a:gd name="connsiteY0" fmla="*/ 6866164 h 6866164"/>
              <a:gd name="connsiteX1" fmla="*/ 0 w 5001648"/>
              <a:gd name="connsiteY1" fmla="*/ 6866164 h 6866164"/>
              <a:gd name="connsiteX2" fmla="*/ 0 w 5001648"/>
              <a:gd name="connsiteY2" fmla="*/ 0 h 6866164"/>
              <a:gd name="connsiteX3" fmla="*/ 5001648 w 5001648"/>
              <a:gd name="connsiteY3" fmla="*/ 0 h 6866164"/>
              <a:gd name="connsiteX4" fmla="*/ 264212 w 5001648"/>
              <a:gd name="connsiteY4" fmla="*/ 6835400 h 6866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01648" h="6866164">
                <a:moveTo>
                  <a:pt x="209400" y="6866164"/>
                </a:moveTo>
                <a:lnTo>
                  <a:pt x="0" y="6866164"/>
                </a:lnTo>
                <a:lnTo>
                  <a:pt x="0" y="0"/>
                </a:lnTo>
                <a:lnTo>
                  <a:pt x="5001648" y="0"/>
                </a:lnTo>
                <a:lnTo>
                  <a:pt x="264212" y="68354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/>
          </a:p>
        </p:txBody>
      </p:sp>
      <p:grpSp>
        <p:nvGrpSpPr>
          <p:cNvPr id="64" name="组合 63"/>
          <p:cNvGrpSpPr/>
          <p:nvPr userDrawn="1"/>
        </p:nvGrpSpPr>
        <p:grpSpPr>
          <a:xfrm rot="5720611">
            <a:off x="7647895" y="1287486"/>
            <a:ext cx="5690535" cy="4576928"/>
            <a:chOff x="1177723" y="1028700"/>
            <a:chExt cx="5435599" cy="4371879"/>
          </a:xfrm>
        </p:grpSpPr>
        <p:sp>
          <p:nvSpPr>
            <p:cNvPr id="65" name="Freeform 9"/>
            <p:cNvSpPr/>
            <p:nvPr/>
          </p:nvSpPr>
          <p:spPr bwMode="auto">
            <a:xfrm flipH="1">
              <a:off x="1177723" y="1028700"/>
              <a:ext cx="5435599" cy="4371879"/>
            </a:xfrm>
            <a:custGeom>
              <a:avLst/>
              <a:gdLst>
                <a:gd name="T0" fmla="*/ 1554 w 2942"/>
                <a:gd name="T1" fmla="*/ 0 h 2370"/>
                <a:gd name="T2" fmla="*/ 0 w 2942"/>
                <a:gd name="T3" fmla="*/ 1554 h 2370"/>
                <a:gd name="T4" fmla="*/ 231 w 2942"/>
                <a:gd name="T5" fmla="*/ 2370 h 2370"/>
                <a:gd name="T6" fmla="*/ 2942 w 2942"/>
                <a:gd name="T7" fmla="*/ 854 h 2370"/>
                <a:gd name="T8" fmla="*/ 1554 w 2942"/>
                <a:gd name="T9" fmla="*/ 0 h 2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42" h="2370">
                  <a:moveTo>
                    <a:pt x="1554" y="0"/>
                  </a:moveTo>
                  <a:cubicBezTo>
                    <a:pt x="696" y="0"/>
                    <a:pt x="0" y="696"/>
                    <a:pt x="0" y="1554"/>
                  </a:cubicBezTo>
                  <a:cubicBezTo>
                    <a:pt x="0" y="1853"/>
                    <a:pt x="85" y="2133"/>
                    <a:pt x="231" y="2370"/>
                  </a:cubicBezTo>
                  <a:cubicBezTo>
                    <a:pt x="2942" y="854"/>
                    <a:pt x="2942" y="854"/>
                    <a:pt x="2942" y="854"/>
                  </a:cubicBezTo>
                  <a:cubicBezTo>
                    <a:pt x="2686" y="347"/>
                    <a:pt x="2161" y="0"/>
                    <a:pt x="1554" y="0"/>
                  </a:cubicBezTo>
                  <a:close/>
                </a:path>
              </a:pathLst>
            </a:custGeom>
            <a:solidFill>
              <a:srgbClr val="797D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" name="Freeform 10"/>
            <p:cNvSpPr/>
            <p:nvPr/>
          </p:nvSpPr>
          <p:spPr bwMode="auto">
            <a:xfrm flipH="1">
              <a:off x="1775842" y="1713970"/>
              <a:ext cx="4151017" cy="3353526"/>
            </a:xfrm>
            <a:custGeom>
              <a:avLst/>
              <a:gdLst>
                <a:gd name="T0" fmla="*/ 1183 w 2247"/>
                <a:gd name="T1" fmla="*/ 0 h 1818"/>
                <a:gd name="T2" fmla="*/ 0 w 2247"/>
                <a:gd name="T3" fmla="*/ 1183 h 1818"/>
                <a:gd name="T4" fmla="*/ 184 w 2247"/>
                <a:gd name="T5" fmla="*/ 1818 h 1818"/>
                <a:gd name="T6" fmla="*/ 2247 w 2247"/>
                <a:gd name="T7" fmla="*/ 664 h 1818"/>
                <a:gd name="T8" fmla="*/ 1183 w 2247"/>
                <a:gd name="T9" fmla="*/ 0 h 18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47" h="1818">
                  <a:moveTo>
                    <a:pt x="1183" y="0"/>
                  </a:moveTo>
                  <a:cubicBezTo>
                    <a:pt x="530" y="0"/>
                    <a:pt x="0" y="530"/>
                    <a:pt x="0" y="1183"/>
                  </a:cubicBezTo>
                  <a:cubicBezTo>
                    <a:pt x="0" y="1417"/>
                    <a:pt x="68" y="1634"/>
                    <a:pt x="184" y="1818"/>
                  </a:cubicBezTo>
                  <a:cubicBezTo>
                    <a:pt x="2247" y="664"/>
                    <a:pt x="2247" y="664"/>
                    <a:pt x="2247" y="664"/>
                  </a:cubicBezTo>
                  <a:cubicBezTo>
                    <a:pt x="2055" y="271"/>
                    <a:pt x="1651" y="0"/>
                    <a:pt x="1183" y="0"/>
                  </a:cubicBezTo>
                  <a:close/>
                </a:path>
              </a:pathLst>
            </a:custGeom>
            <a:solidFill>
              <a:srgbClr val="7D82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67" name="组合 66"/>
          <p:cNvGrpSpPr/>
          <p:nvPr userDrawn="1"/>
        </p:nvGrpSpPr>
        <p:grpSpPr>
          <a:xfrm rot="5400000" flipH="1">
            <a:off x="6806578" y="714487"/>
            <a:ext cx="4063402" cy="5141658"/>
            <a:chOff x="1988347" y="1961097"/>
            <a:chExt cx="3342780" cy="4229812"/>
          </a:xfrm>
        </p:grpSpPr>
        <p:sp>
          <p:nvSpPr>
            <p:cNvPr id="68" name="Freeform 11"/>
            <p:cNvSpPr/>
            <p:nvPr/>
          </p:nvSpPr>
          <p:spPr bwMode="auto">
            <a:xfrm flipH="1">
              <a:off x="3017446" y="5539066"/>
              <a:ext cx="1284582" cy="428593"/>
            </a:xfrm>
            <a:custGeom>
              <a:avLst/>
              <a:gdLst>
                <a:gd name="T0" fmla="*/ 5 w 695"/>
                <a:gd name="T1" fmla="*/ 66 h 232"/>
                <a:gd name="T2" fmla="*/ 46 w 695"/>
                <a:gd name="T3" fmla="*/ 125 h 232"/>
                <a:gd name="T4" fmla="*/ 627 w 695"/>
                <a:gd name="T5" fmla="*/ 227 h 232"/>
                <a:gd name="T6" fmla="*/ 686 w 695"/>
                <a:gd name="T7" fmla="*/ 186 h 232"/>
                <a:gd name="T8" fmla="*/ 690 w 695"/>
                <a:gd name="T9" fmla="*/ 167 h 232"/>
                <a:gd name="T10" fmla="*/ 648 w 695"/>
                <a:gd name="T11" fmla="*/ 107 h 232"/>
                <a:gd name="T12" fmla="*/ 67 w 695"/>
                <a:gd name="T13" fmla="*/ 5 h 232"/>
                <a:gd name="T14" fmla="*/ 8 w 695"/>
                <a:gd name="T15" fmla="*/ 46 h 232"/>
                <a:gd name="T16" fmla="*/ 5 w 695"/>
                <a:gd name="T17" fmla="*/ 66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95" h="232">
                  <a:moveTo>
                    <a:pt x="5" y="66"/>
                  </a:moveTo>
                  <a:cubicBezTo>
                    <a:pt x="0" y="93"/>
                    <a:pt x="18" y="120"/>
                    <a:pt x="46" y="125"/>
                  </a:cubicBezTo>
                  <a:cubicBezTo>
                    <a:pt x="627" y="227"/>
                    <a:pt x="627" y="227"/>
                    <a:pt x="627" y="227"/>
                  </a:cubicBezTo>
                  <a:cubicBezTo>
                    <a:pt x="655" y="232"/>
                    <a:pt x="682" y="214"/>
                    <a:pt x="686" y="186"/>
                  </a:cubicBezTo>
                  <a:cubicBezTo>
                    <a:pt x="690" y="167"/>
                    <a:pt x="690" y="167"/>
                    <a:pt x="690" y="167"/>
                  </a:cubicBezTo>
                  <a:cubicBezTo>
                    <a:pt x="695" y="139"/>
                    <a:pt x="676" y="112"/>
                    <a:pt x="648" y="107"/>
                  </a:cubicBezTo>
                  <a:cubicBezTo>
                    <a:pt x="67" y="5"/>
                    <a:pt x="67" y="5"/>
                    <a:pt x="67" y="5"/>
                  </a:cubicBezTo>
                  <a:cubicBezTo>
                    <a:pt x="39" y="0"/>
                    <a:pt x="13" y="19"/>
                    <a:pt x="8" y="46"/>
                  </a:cubicBezTo>
                  <a:lnTo>
                    <a:pt x="5" y="6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" name="Freeform 12"/>
            <p:cNvSpPr/>
            <p:nvPr/>
          </p:nvSpPr>
          <p:spPr bwMode="auto">
            <a:xfrm flipH="1">
              <a:off x="3017446" y="5274031"/>
              <a:ext cx="1284582" cy="427398"/>
            </a:xfrm>
            <a:custGeom>
              <a:avLst/>
              <a:gdLst>
                <a:gd name="T0" fmla="*/ 5 w 695"/>
                <a:gd name="T1" fmla="*/ 66 h 232"/>
                <a:gd name="T2" fmla="*/ 46 w 695"/>
                <a:gd name="T3" fmla="*/ 125 h 232"/>
                <a:gd name="T4" fmla="*/ 627 w 695"/>
                <a:gd name="T5" fmla="*/ 228 h 232"/>
                <a:gd name="T6" fmla="*/ 686 w 695"/>
                <a:gd name="T7" fmla="*/ 186 h 232"/>
                <a:gd name="T8" fmla="*/ 690 w 695"/>
                <a:gd name="T9" fmla="*/ 167 h 232"/>
                <a:gd name="T10" fmla="*/ 648 w 695"/>
                <a:gd name="T11" fmla="*/ 108 h 232"/>
                <a:gd name="T12" fmla="*/ 67 w 695"/>
                <a:gd name="T13" fmla="*/ 5 h 232"/>
                <a:gd name="T14" fmla="*/ 8 w 695"/>
                <a:gd name="T15" fmla="*/ 47 h 232"/>
                <a:gd name="T16" fmla="*/ 5 w 695"/>
                <a:gd name="T17" fmla="*/ 66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95" h="232">
                  <a:moveTo>
                    <a:pt x="5" y="66"/>
                  </a:moveTo>
                  <a:cubicBezTo>
                    <a:pt x="0" y="94"/>
                    <a:pt x="18" y="120"/>
                    <a:pt x="46" y="125"/>
                  </a:cubicBezTo>
                  <a:cubicBezTo>
                    <a:pt x="627" y="228"/>
                    <a:pt x="627" y="228"/>
                    <a:pt x="627" y="228"/>
                  </a:cubicBezTo>
                  <a:cubicBezTo>
                    <a:pt x="655" y="232"/>
                    <a:pt x="682" y="214"/>
                    <a:pt x="686" y="186"/>
                  </a:cubicBezTo>
                  <a:cubicBezTo>
                    <a:pt x="690" y="167"/>
                    <a:pt x="690" y="167"/>
                    <a:pt x="690" y="167"/>
                  </a:cubicBezTo>
                  <a:cubicBezTo>
                    <a:pt x="695" y="139"/>
                    <a:pt x="676" y="112"/>
                    <a:pt x="648" y="108"/>
                  </a:cubicBezTo>
                  <a:cubicBezTo>
                    <a:pt x="67" y="5"/>
                    <a:pt x="67" y="5"/>
                    <a:pt x="67" y="5"/>
                  </a:cubicBezTo>
                  <a:cubicBezTo>
                    <a:pt x="39" y="0"/>
                    <a:pt x="13" y="19"/>
                    <a:pt x="8" y="47"/>
                  </a:cubicBezTo>
                  <a:lnTo>
                    <a:pt x="5" y="6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" name="Freeform 13"/>
            <p:cNvSpPr/>
            <p:nvPr/>
          </p:nvSpPr>
          <p:spPr bwMode="auto">
            <a:xfrm flipH="1">
              <a:off x="3017446" y="5007804"/>
              <a:ext cx="1284582" cy="429786"/>
            </a:xfrm>
            <a:custGeom>
              <a:avLst/>
              <a:gdLst>
                <a:gd name="T0" fmla="*/ 5 w 695"/>
                <a:gd name="T1" fmla="*/ 66 h 233"/>
                <a:gd name="T2" fmla="*/ 46 w 695"/>
                <a:gd name="T3" fmla="*/ 125 h 233"/>
                <a:gd name="T4" fmla="*/ 627 w 695"/>
                <a:gd name="T5" fmla="*/ 228 h 233"/>
                <a:gd name="T6" fmla="*/ 686 w 695"/>
                <a:gd name="T7" fmla="*/ 186 h 233"/>
                <a:gd name="T8" fmla="*/ 690 w 695"/>
                <a:gd name="T9" fmla="*/ 167 h 233"/>
                <a:gd name="T10" fmla="*/ 648 w 695"/>
                <a:gd name="T11" fmla="*/ 108 h 233"/>
                <a:gd name="T12" fmla="*/ 67 w 695"/>
                <a:gd name="T13" fmla="*/ 5 h 233"/>
                <a:gd name="T14" fmla="*/ 8 w 695"/>
                <a:gd name="T15" fmla="*/ 47 h 233"/>
                <a:gd name="T16" fmla="*/ 5 w 695"/>
                <a:gd name="T17" fmla="*/ 66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95" h="233">
                  <a:moveTo>
                    <a:pt x="5" y="66"/>
                  </a:moveTo>
                  <a:cubicBezTo>
                    <a:pt x="0" y="94"/>
                    <a:pt x="18" y="120"/>
                    <a:pt x="46" y="125"/>
                  </a:cubicBezTo>
                  <a:cubicBezTo>
                    <a:pt x="627" y="228"/>
                    <a:pt x="627" y="228"/>
                    <a:pt x="627" y="228"/>
                  </a:cubicBezTo>
                  <a:cubicBezTo>
                    <a:pt x="655" y="233"/>
                    <a:pt x="682" y="214"/>
                    <a:pt x="686" y="186"/>
                  </a:cubicBezTo>
                  <a:cubicBezTo>
                    <a:pt x="690" y="167"/>
                    <a:pt x="690" y="167"/>
                    <a:pt x="690" y="167"/>
                  </a:cubicBezTo>
                  <a:cubicBezTo>
                    <a:pt x="695" y="139"/>
                    <a:pt x="676" y="113"/>
                    <a:pt x="648" y="108"/>
                  </a:cubicBezTo>
                  <a:cubicBezTo>
                    <a:pt x="67" y="5"/>
                    <a:pt x="67" y="5"/>
                    <a:pt x="67" y="5"/>
                  </a:cubicBezTo>
                  <a:cubicBezTo>
                    <a:pt x="39" y="0"/>
                    <a:pt x="13" y="19"/>
                    <a:pt x="8" y="47"/>
                  </a:cubicBezTo>
                  <a:lnTo>
                    <a:pt x="5" y="6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" name="Freeform 14"/>
            <p:cNvSpPr/>
            <p:nvPr/>
          </p:nvSpPr>
          <p:spPr bwMode="auto">
            <a:xfrm flipH="1">
              <a:off x="3318296" y="5845886"/>
              <a:ext cx="684076" cy="345023"/>
            </a:xfrm>
            <a:custGeom>
              <a:avLst/>
              <a:gdLst>
                <a:gd name="T0" fmla="*/ 0 w 370"/>
                <a:gd name="T1" fmla="*/ 28 h 187"/>
                <a:gd name="T2" fmla="*/ 188 w 370"/>
                <a:gd name="T3" fmla="*/ 187 h 187"/>
                <a:gd name="T4" fmla="*/ 370 w 370"/>
                <a:gd name="T5" fmla="*/ 65 h 187"/>
                <a:gd name="T6" fmla="*/ 3 w 370"/>
                <a:gd name="T7" fmla="*/ 0 h 187"/>
                <a:gd name="T8" fmla="*/ 0 w 370"/>
                <a:gd name="T9" fmla="*/ 28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0" h="187">
                  <a:moveTo>
                    <a:pt x="0" y="28"/>
                  </a:moveTo>
                  <a:cubicBezTo>
                    <a:pt x="0" y="116"/>
                    <a:pt x="84" y="187"/>
                    <a:pt x="188" y="187"/>
                  </a:cubicBezTo>
                  <a:cubicBezTo>
                    <a:pt x="276" y="187"/>
                    <a:pt x="351" y="135"/>
                    <a:pt x="370" y="65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9"/>
                    <a:pt x="0" y="18"/>
                    <a:pt x="0" y="28"/>
                  </a:cubicBezTo>
                  <a:close/>
                </a:path>
              </a:pathLst>
            </a:custGeom>
            <a:solidFill>
              <a:srgbClr val="4655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" name="Freeform 15"/>
            <p:cNvSpPr/>
            <p:nvPr/>
          </p:nvSpPr>
          <p:spPr bwMode="auto">
            <a:xfrm flipH="1">
              <a:off x="3665707" y="2429087"/>
              <a:ext cx="1456497" cy="2165644"/>
            </a:xfrm>
            <a:custGeom>
              <a:avLst/>
              <a:gdLst>
                <a:gd name="T0" fmla="*/ 496 w 788"/>
                <a:gd name="T1" fmla="*/ 1174 h 1174"/>
                <a:gd name="T2" fmla="*/ 354 w 788"/>
                <a:gd name="T3" fmla="*/ 1127 h 1174"/>
                <a:gd name="T4" fmla="*/ 108 w 788"/>
                <a:gd name="T5" fmla="*/ 1076 h 1174"/>
                <a:gd name="T6" fmla="*/ 12 w 788"/>
                <a:gd name="T7" fmla="*/ 803 h 1174"/>
                <a:gd name="T8" fmla="*/ 97 w 788"/>
                <a:gd name="T9" fmla="*/ 656 h 1174"/>
                <a:gd name="T10" fmla="*/ 214 w 788"/>
                <a:gd name="T11" fmla="*/ 607 h 1174"/>
                <a:gd name="T12" fmla="*/ 254 w 788"/>
                <a:gd name="T13" fmla="*/ 476 h 1174"/>
                <a:gd name="T14" fmla="*/ 364 w 788"/>
                <a:gd name="T15" fmla="*/ 428 h 1174"/>
                <a:gd name="T16" fmla="*/ 515 w 788"/>
                <a:gd name="T17" fmla="*/ 587 h 1174"/>
                <a:gd name="T18" fmla="*/ 483 w 788"/>
                <a:gd name="T19" fmla="*/ 620 h 1174"/>
                <a:gd name="T20" fmla="*/ 450 w 788"/>
                <a:gd name="T21" fmla="*/ 588 h 1174"/>
                <a:gd name="T22" fmla="*/ 365 w 788"/>
                <a:gd name="T23" fmla="*/ 493 h 1174"/>
                <a:gd name="T24" fmla="*/ 304 w 788"/>
                <a:gd name="T25" fmla="*/ 518 h 1174"/>
                <a:gd name="T26" fmla="*/ 280 w 788"/>
                <a:gd name="T27" fmla="*/ 634 h 1174"/>
                <a:gd name="T28" fmla="*/ 272 w 788"/>
                <a:gd name="T29" fmla="*/ 661 h 1174"/>
                <a:gd name="T30" fmla="*/ 245 w 788"/>
                <a:gd name="T31" fmla="*/ 671 h 1174"/>
                <a:gd name="T32" fmla="*/ 137 w 788"/>
                <a:gd name="T33" fmla="*/ 707 h 1174"/>
                <a:gd name="T34" fmla="*/ 77 w 788"/>
                <a:gd name="T35" fmla="*/ 809 h 1174"/>
                <a:gd name="T36" fmla="*/ 151 w 788"/>
                <a:gd name="T37" fmla="*/ 1027 h 1174"/>
                <a:gd name="T38" fmla="*/ 350 w 788"/>
                <a:gd name="T39" fmla="*/ 1061 h 1174"/>
                <a:gd name="T40" fmla="*/ 384 w 788"/>
                <a:gd name="T41" fmla="*/ 1068 h 1174"/>
                <a:gd name="T42" fmla="*/ 516 w 788"/>
                <a:gd name="T43" fmla="*/ 1108 h 1174"/>
                <a:gd name="T44" fmla="*/ 656 w 788"/>
                <a:gd name="T45" fmla="*/ 1037 h 1174"/>
                <a:gd name="T46" fmla="*/ 716 w 788"/>
                <a:gd name="T47" fmla="*/ 816 h 1174"/>
                <a:gd name="T48" fmla="*/ 716 w 788"/>
                <a:gd name="T49" fmla="*/ 813 h 1174"/>
                <a:gd name="T50" fmla="*/ 716 w 788"/>
                <a:gd name="T51" fmla="*/ 33 h 1174"/>
                <a:gd name="T52" fmla="*/ 748 w 788"/>
                <a:gd name="T53" fmla="*/ 0 h 1174"/>
                <a:gd name="T54" fmla="*/ 781 w 788"/>
                <a:gd name="T55" fmla="*/ 33 h 1174"/>
                <a:gd name="T56" fmla="*/ 781 w 788"/>
                <a:gd name="T57" fmla="*/ 812 h 1174"/>
                <a:gd name="T58" fmla="*/ 709 w 788"/>
                <a:gd name="T59" fmla="*/ 1075 h 1174"/>
                <a:gd name="T60" fmla="*/ 523 w 788"/>
                <a:gd name="T61" fmla="*/ 1173 h 1174"/>
                <a:gd name="T62" fmla="*/ 496 w 788"/>
                <a:gd name="T63" fmla="*/ 1174 h 1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788" h="1174">
                  <a:moveTo>
                    <a:pt x="496" y="1174"/>
                  </a:moveTo>
                  <a:cubicBezTo>
                    <a:pt x="442" y="1174"/>
                    <a:pt x="393" y="1158"/>
                    <a:pt x="354" y="1127"/>
                  </a:cubicBezTo>
                  <a:cubicBezTo>
                    <a:pt x="310" y="1138"/>
                    <a:pt x="201" y="1155"/>
                    <a:pt x="108" y="1076"/>
                  </a:cubicBezTo>
                  <a:cubicBezTo>
                    <a:pt x="31" y="1010"/>
                    <a:pt x="0" y="920"/>
                    <a:pt x="12" y="803"/>
                  </a:cubicBezTo>
                  <a:cubicBezTo>
                    <a:pt x="18" y="748"/>
                    <a:pt x="49" y="695"/>
                    <a:pt x="97" y="656"/>
                  </a:cubicBezTo>
                  <a:cubicBezTo>
                    <a:pt x="132" y="628"/>
                    <a:pt x="173" y="611"/>
                    <a:pt x="214" y="607"/>
                  </a:cubicBezTo>
                  <a:cubicBezTo>
                    <a:pt x="214" y="570"/>
                    <a:pt x="220" y="516"/>
                    <a:pt x="254" y="476"/>
                  </a:cubicBezTo>
                  <a:cubicBezTo>
                    <a:pt x="280" y="445"/>
                    <a:pt x="317" y="429"/>
                    <a:pt x="364" y="428"/>
                  </a:cubicBezTo>
                  <a:cubicBezTo>
                    <a:pt x="419" y="427"/>
                    <a:pt x="512" y="447"/>
                    <a:pt x="515" y="587"/>
                  </a:cubicBezTo>
                  <a:cubicBezTo>
                    <a:pt x="515" y="604"/>
                    <a:pt x="501" y="619"/>
                    <a:pt x="483" y="620"/>
                  </a:cubicBezTo>
                  <a:cubicBezTo>
                    <a:pt x="465" y="620"/>
                    <a:pt x="450" y="606"/>
                    <a:pt x="450" y="588"/>
                  </a:cubicBezTo>
                  <a:cubicBezTo>
                    <a:pt x="449" y="521"/>
                    <a:pt x="423" y="492"/>
                    <a:pt x="365" y="493"/>
                  </a:cubicBezTo>
                  <a:cubicBezTo>
                    <a:pt x="337" y="493"/>
                    <a:pt x="317" y="501"/>
                    <a:pt x="304" y="518"/>
                  </a:cubicBezTo>
                  <a:cubicBezTo>
                    <a:pt x="275" y="551"/>
                    <a:pt x="277" y="613"/>
                    <a:pt x="280" y="634"/>
                  </a:cubicBezTo>
                  <a:cubicBezTo>
                    <a:pt x="282" y="644"/>
                    <a:pt x="279" y="654"/>
                    <a:pt x="272" y="661"/>
                  </a:cubicBezTo>
                  <a:cubicBezTo>
                    <a:pt x="265" y="669"/>
                    <a:pt x="255" y="672"/>
                    <a:pt x="245" y="671"/>
                  </a:cubicBezTo>
                  <a:cubicBezTo>
                    <a:pt x="210" y="667"/>
                    <a:pt x="170" y="680"/>
                    <a:pt x="137" y="707"/>
                  </a:cubicBezTo>
                  <a:cubicBezTo>
                    <a:pt x="103" y="734"/>
                    <a:pt x="81" y="772"/>
                    <a:pt x="77" y="809"/>
                  </a:cubicBezTo>
                  <a:cubicBezTo>
                    <a:pt x="66" y="907"/>
                    <a:pt x="89" y="974"/>
                    <a:pt x="151" y="1027"/>
                  </a:cubicBezTo>
                  <a:cubicBezTo>
                    <a:pt x="237" y="1101"/>
                    <a:pt x="346" y="1063"/>
                    <a:pt x="350" y="1061"/>
                  </a:cubicBezTo>
                  <a:cubicBezTo>
                    <a:pt x="362" y="1057"/>
                    <a:pt x="375" y="1059"/>
                    <a:pt x="384" y="1068"/>
                  </a:cubicBezTo>
                  <a:cubicBezTo>
                    <a:pt x="417" y="1099"/>
                    <a:pt x="464" y="1113"/>
                    <a:pt x="516" y="1108"/>
                  </a:cubicBezTo>
                  <a:cubicBezTo>
                    <a:pt x="574" y="1103"/>
                    <a:pt x="629" y="1075"/>
                    <a:pt x="656" y="1037"/>
                  </a:cubicBezTo>
                  <a:cubicBezTo>
                    <a:pt x="725" y="942"/>
                    <a:pt x="716" y="817"/>
                    <a:pt x="716" y="816"/>
                  </a:cubicBezTo>
                  <a:cubicBezTo>
                    <a:pt x="716" y="815"/>
                    <a:pt x="716" y="814"/>
                    <a:pt x="716" y="813"/>
                  </a:cubicBezTo>
                  <a:cubicBezTo>
                    <a:pt x="716" y="33"/>
                    <a:pt x="716" y="33"/>
                    <a:pt x="716" y="33"/>
                  </a:cubicBezTo>
                  <a:cubicBezTo>
                    <a:pt x="716" y="15"/>
                    <a:pt x="730" y="0"/>
                    <a:pt x="748" y="0"/>
                  </a:cubicBezTo>
                  <a:cubicBezTo>
                    <a:pt x="766" y="0"/>
                    <a:pt x="781" y="15"/>
                    <a:pt x="781" y="33"/>
                  </a:cubicBezTo>
                  <a:cubicBezTo>
                    <a:pt x="781" y="812"/>
                    <a:pt x="781" y="812"/>
                    <a:pt x="781" y="812"/>
                  </a:cubicBezTo>
                  <a:cubicBezTo>
                    <a:pt x="782" y="828"/>
                    <a:pt x="788" y="966"/>
                    <a:pt x="709" y="1075"/>
                  </a:cubicBezTo>
                  <a:cubicBezTo>
                    <a:pt x="670" y="1128"/>
                    <a:pt x="599" y="1166"/>
                    <a:pt x="523" y="1173"/>
                  </a:cubicBezTo>
                  <a:cubicBezTo>
                    <a:pt x="514" y="1174"/>
                    <a:pt x="505" y="1174"/>
                    <a:pt x="496" y="1174"/>
                  </a:cubicBezTo>
                  <a:close/>
                </a:path>
              </a:pathLst>
            </a:custGeom>
            <a:solidFill>
              <a:srgbClr val="CEBA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" name="Freeform 16"/>
            <p:cNvSpPr/>
            <p:nvPr/>
          </p:nvSpPr>
          <p:spPr bwMode="auto">
            <a:xfrm flipH="1">
              <a:off x="4440515" y="2547277"/>
              <a:ext cx="890612" cy="1427845"/>
            </a:xfrm>
            <a:custGeom>
              <a:avLst/>
              <a:gdLst>
                <a:gd name="T0" fmla="*/ 157 w 482"/>
                <a:gd name="T1" fmla="*/ 774 h 774"/>
                <a:gd name="T2" fmla="*/ 150 w 482"/>
                <a:gd name="T3" fmla="*/ 774 h 774"/>
                <a:gd name="T4" fmla="*/ 0 w 482"/>
                <a:gd name="T5" fmla="*/ 557 h 774"/>
                <a:gd name="T6" fmla="*/ 113 w 482"/>
                <a:gd name="T7" fmla="*/ 363 h 774"/>
                <a:gd name="T8" fmla="*/ 58 w 482"/>
                <a:gd name="T9" fmla="*/ 259 h 774"/>
                <a:gd name="T10" fmla="*/ 98 w 482"/>
                <a:gd name="T11" fmla="*/ 95 h 774"/>
                <a:gd name="T12" fmla="*/ 338 w 482"/>
                <a:gd name="T13" fmla="*/ 23 h 774"/>
                <a:gd name="T14" fmla="*/ 480 w 482"/>
                <a:gd name="T15" fmla="*/ 172 h 774"/>
                <a:gd name="T16" fmla="*/ 452 w 482"/>
                <a:gd name="T17" fmla="*/ 208 h 774"/>
                <a:gd name="T18" fmla="*/ 416 w 482"/>
                <a:gd name="T19" fmla="*/ 180 h 774"/>
                <a:gd name="T20" fmla="*/ 322 w 482"/>
                <a:gd name="T21" fmla="*/ 86 h 774"/>
                <a:gd name="T22" fmla="*/ 152 w 482"/>
                <a:gd name="T23" fmla="*/ 132 h 774"/>
                <a:gd name="T24" fmla="*/ 122 w 482"/>
                <a:gd name="T25" fmla="*/ 246 h 774"/>
                <a:gd name="T26" fmla="*/ 193 w 482"/>
                <a:gd name="T27" fmla="*/ 347 h 774"/>
                <a:gd name="T28" fmla="*/ 207 w 482"/>
                <a:gd name="T29" fmla="*/ 381 h 774"/>
                <a:gd name="T30" fmla="*/ 180 w 482"/>
                <a:gd name="T31" fmla="*/ 406 h 774"/>
                <a:gd name="T32" fmla="*/ 65 w 482"/>
                <a:gd name="T33" fmla="*/ 557 h 774"/>
                <a:gd name="T34" fmla="*/ 164 w 482"/>
                <a:gd name="T35" fmla="*/ 710 h 774"/>
                <a:gd name="T36" fmla="*/ 189 w 482"/>
                <a:gd name="T37" fmla="*/ 749 h 774"/>
                <a:gd name="T38" fmla="*/ 157 w 482"/>
                <a:gd name="T39" fmla="*/ 774 h 7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82" h="774">
                  <a:moveTo>
                    <a:pt x="157" y="774"/>
                  </a:moveTo>
                  <a:cubicBezTo>
                    <a:pt x="155" y="774"/>
                    <a:pt x="153" y="774"/>
                    <a:pt x="150" y="774"/>
                  </a:cubicBezTo>
                  <a:cubicBezTo>
                    <a:pt x="98" y="762"/>
                    <a:pt x="0" y="702"/>
                    <a:pt x="0" y="557"/>
                  </a:cubicBezTo>
                  <a:cubicBezTo>
                    <a:pt x="0" y="460"/>
                    <a:pt x="56" y="394"/>
                    <a:pt x="113" y="363"/>
                  </a:cubicBezTo>
                  <a:cubicBezTo>
                    <a:pt x="91" y="338"/>
                    <a:pt x="67" y="303"/>
                    <a:pt x="58" y="259"/>
                  </a:cubicBezTo>
                  <a:cubicBezTo>
                    <a:pt x="48" y="205"/>
                    <a:pt x="61" y="150"/>
                    <a:pt x="98" y="95"/>
                  </a:cubicBezTo>
                  <a:cubicBezTo>
                    <a:pt x="142" y="32"/>
                    <a:pt x="245" y="0"/>
                    <a:pt x="338" y="23"/>
                  </a:cubicBezTo>
                  <a:cubicBezTo>
                    <a:pt x="418" y="42"/>
                    <a:pt x="470" y="97"/>
                    <a:pt x="480" y="172"/>
                  </a:cubicBezTo>
                  <a:cubicBezTo>
                    <a:pt x="482" y="190"/>
                    <a:pt x="470" y="206"/>
                    <a:pt x="452" y="208"/>
                  </a:cubicBezTo>
                  <a:cubicBezTo>
                    <a:pt x="434" y="211"/>
                    <a:pt x="418" y="198"/>
                    <a:pt x="416" y="180"/>
                  </a:cubicBezTo>
                  <a:cubicBezTo>
                    <a:pt x="407" y="116"/>
                    <a:pt x="354" y="93"/>
                    <a:pt x="322" y="86"/>
                  </a:cubicBezTo>
                  <a:cubicBezTo>
                    <a:pt x="256" y="70"/>
                    <a:pt x="180" y="91"/>
                    <a:pt x="152" y="132"/>
                  </a:cubicBezTo>
                  <a:cubicBezTo>
                    <a:pt x="125" y="171"/>
                    <a:pt x="115" y="209"/>
                    <a:pt x="122" y="246"/>
                  </a:cubicBezTo>
                  <a:cubicBezTo>
                    <a:pt x="134" y="307"/>
                    <a:pt x="192" y="347"/>
                    <a:pt x="193" y="347"/>
                  </a:cubicBezTo>
                  <a:cubicBezTo>
                    <a:pt x="204" y="354"/>
                    <a:pt x="209" y="368"/>
                    <a:pt x="207" y="381"/>
                  </a:cubicBezTo>
                  <a:cubicBezTo>
                    <a:pt x="204" y="394"/>
                    <a:pt x="193" y="404"/>
                    <a:pt x="180" y="406"/>
                  </a:cubicBezTo>
                  <a:cubicBezTo>
                    <a:pt x="132" y="414"/>
                    <a:pt x="65" y="466"/>
                    <a:pt x="65" y="557"/>
                  </a:cubicBezTo>
                  <a:cubicBezTo>
                    <a:pt x="65" y="687"/>
                    <a:pt x="163" y="710"/>
                    <a:pt x="164" y="710"/>
                  </a:cubicBezTo>
                  <a:cubicBezTo>
                    <a:pt x="182" y="714"/>
                    <a:pt x="193" y="731"/>
                    <a:pt x="189" y="749"/>
                  </a:cubicBezTo>
                  <a:cubicBezTo>
                    <a:pt x="186" y="764"/>
                    <a:pt x="172" y="774"/>
                    <a:pt x="157" y="774"/>
                  </a:cubicBezTo>
                  <a:close/>
                </a:path>
              </a:pathLst>
            </a:custGeom>
            <a:solidFill>
              <a:srgbClr val="CEBA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" name="Freeform 17"/>
            <p:cNvSpPr/>
            <p:nvPr/>
          </p:nvSpPr>
          <p:spPr bwMode="auto">
            <a:xfrm flipH="1">
              <a:off x="3668094" y="1961097"/>
              <a:ext cx="1242798" cy="1023130"/>
            </a:xfrm>
            <a:custGeom>
              <a:avLst/>
              <a:gdLst>
                <a:gd name="T0" fmla="*/ 422 w 673"/>
                <a:gd name="T1" fmla="*/ 555 h 555"/>
                <a:gd name="T2" fmla="*/ 401 w 673"/>
                <a:gd name="T3" fmla="*/ 554 h 555"/>
                <a:gd name="T4" fmla="*/ 279 w 673"/>
                <a:gd name="T5" fmla="*/ 438 h 555"/>
                <a:gd name="T6" fmla="*/ 346 w 673"/>
                <a:gd name="T7" fmla="*/ 283 h 555"/>
                <a:gd name="T8" fmla="*/ 443 w 673"/>
                <a:gd name="T9" fmla="*/ 272 h 555"/>
                <a:gd name="T10" fmla="*/ 503 w 673"/>
                <a:gd name="T11" fmla="*/ 328 h 555"/>
                <a:gd name="T12" fmla="*/ 485 w 673"/>
                <a:gd name="T13" fmla="*/ 371 h 555"/>
                <a:gd name="T14" fmla="*/ 443 w 673"/>
                <a:gd name="T15" fmla="*/ 354 h 555"/>
                <a:gd name="T16" fmla="*/ 421 w 673"/>
                <a:gd name="T17" fmla="*/ 333 h 555"/>
                <a:gd name="T18" fmla="*/ 376 w 673"/>
                <a:gd name="T19" fmla="*/ 340 h 555"/>
                <a:gd name="T20" fmla="*/ 343 w 673"/>
                <a:gd name="T21" fmla="*/ 427 h 555"/>
                <a:gd name="T22" fmla="*/ 409 w 673"/>
                <a:gd name="T23" fmla="*/ 490 h 555"/>
                <a:gd name="T24" fmla="*/ 521 w 673"/>
                <a:gd name="T25" fmla="*/ 446 h 555"/>
                <a:gd name="T26" fmla="*/ 602 w 673"/>
                <a:gd name="T27" fmla="*/ 226 h 555"/>
                <a:gd name="T28" fmla="*/ 506 w 673"/>
                <a:gd name="T29" fmla="*/ 90 h 555"/>
                <a:gd name="T30" fmla="*/ 365 w 673"/>
                <a:gd name="T31" fmla="*/ 102 h 555"/>
                <a:gd name="T32" fmla="*/ 334 w 673"/>
                <a:gd name="T33" fmla="*/ 193 h 555"/>
                <a:gd name="T34" fmla="*/ 319 w 673"/>
                <a:gd name="T35" fmla="*/ 228 h 555"/>
                <a:gd name="T36" fmla="*/ 280 w 673"/>
                <a:gd name="T37" fmla="*/ 224 h 555"/>
                <a:gd name="T38" fmla="*/ 138 w 673"/>
                <a:gd name="T39" fmla="*/ 207 h 555"/>
                <a:gd name="T40" fmla="*/ 75 w 673"/>
                <a:gd name="T41" fmla="*/ 362 h 555"/>
                <a:gd name="T42" fmla="*/ 47 w 673"/>
                <a:gd name="T43" fmla="*/ 398 h 555"/>
                <a:gd name="T44" fmla="*/ 11 w 673"/>
                <a:gd name="T45" fmla="*/ 370 h 555"/>
                <a:gd name="T46" fmla="*/ 108 w 673"/>
                <a:gd name="T47" fmla="*/ 150 h 555"/>
                <a:gd name="T48" fmla="*/ 271 w 673"/>
                <a:gd name="T49" fmla="*/ 143 h 555"/>
                <a:gd name="T50" fmla="*/ 322 w 673"/>
                <a:gd name="T51" fmla="*/ 54 h 555"/>
                <a:gd name="T52" fmla="*/ 530 w 673"/>
                <a:gd name="T53" fmla="*/ 30 h 555"/>
                <a:gd name="T54" fmla="*/ 667 w 673"/>
                <a:gd name="T55" fmla="*/ 222 h 555"/>
                <a:gd name="T56" fmla="*/ 566 w 673"/>
                <a:gd name="T57" fmla="*/ 494 h 555"/>
                <a:gd name="T58" fmla="*/ 422 w 673"/>
                <a:gd name="T59" fmla="*/ 555 h 5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673" h="555">
                  <a:moveTo>
                    <a:pt x="422" y="555"/>
                  </a:moveTo>
                  <a:cubicBezTo>
                    <a:pt x="415" y="555"/>
                    <a:pt x="408" y="555"/>
                    <a:pt x="401" y="554"/>
                  </a:cubicBezTo>
                  <a:cubicBezTo>
                    <a:pt x="337" y="546"/>
                    <a:pt x="290" y="502"/>
                    <a:pt x="279" y="438"/>
                  </a:cubicBezTo>
                  <a:cubicBezTo>
                    <a:pt x="268" y="374"/>
                    <a:pt x="296" y="308"/>
                    <a:pt x="346" y="283"/>
                  </a:cubicBezTo>
                  <a:cubicBezTo>
                    <a:pt x="381" y="265"/>
                    <a:pt x="414" y="261"/>
                    <a:pt x="443" y="272"/>
                  </a:cubicBezTo>
                  <a:cubicBezTo>
                    <a:pt x="484" y="287"/>
                    <a:pt x="501" y="324"/>
                    <a:pt x="503" y="328"/>
                  </a:cubicBezTo>
                  <a:cubicBezTo>
                    <a:pt x="510" y="345"/>
                    <a:pt x="502" y="364"/>
                    <a:pt x="485" y="371"/>
                  </a:cubicBezTo>
                  <a:cubicBezTo>
                    <a:pt x="469" y="378"/>
                    <a:pt x="450" y="370"/>
                    <a:pt x="443" y="354"/>
                  </a:cubicBezTo>
                  <a:cubicBezTo>
                    <a:pt x="443" y="353"/>
                    <a:pt x="435" y="338"/>
                    <a:pt x="421" y="333"/>
                  </a:cubicBezTo>
                  <a:cubicBezTo>
                    <a:pt x="409" y="329"/>
                    <a:pt x="394" y="331"/>
                    <a:pt x="376" y="340"/>
                  </a:cubicBezTo>
                  <a:cubicBezTo>
                    <a:pt x="351" y="353"/>
                    <a:pt x="337" y="391"/>
                    <a:pt x="343" y="427"/>
                  </a:cubicBezTo>
                  <a:cubicBezTo>
                    <a:pt x="347" y="448"/>
                    <a:pt x="360" y="484"/>
                    <a:pt x="409" y="490"/>
                  </a:cubicBezTo>
                  <a:cubicBezTo>
                    <a:pt x="446" y="494"/>
                    <a:pt x="486" y="479"/>
                    <a:pt x="521" y="446"/>
                  </a:cubicBezTo>
                  <a:cubicBezTo>
                    <a:pt x="576" y="395"/>
                    <a:pt x="607" y="310"/>
                    <a:pt x="602" y="226"/>
                  </a:cubicBezTo>
                  <a:cubicBezTo>
                    <a:pt x="597" y="137"/>
                    <a:pt x="533" y="101"/>
                    <a:pt x="506" y="90"/>
                  </a:cubicBezTo>
                  <a:cubicBezTo>
                    <a:pt x="455" y="70"/>
                    <a:pt x="396" y="75"/>
                    <a:pt x="365" y="102"/>
                  </a:cubicBezTo>
                  <a:cubicBezTo>
                    <a:pt x="322" y="141"/>
                    <a:pt x="333" y="192"/>
                    <a:pt x="334" y="193"/>
                  </a:cubicBezTo>
                  <a:cubicBezTo>
                    <a:pt x="337" y="206"/>
                    <a:pt x="331" y="221"/>
                    <a:pt x="319" y="228"/>
                  </a:cubicBezTo>
                  <a:cubicBezTo>
                    <a:pt x="306" y="235"/>
                    <a:pt x="291" y="234"/>
                    <a:pt x="280" y="224"/>
                  </a:cubicBezTo>
                  <a:cubicBezTo>
                    <a:pt x="278" y="222"/>
                    <a:pt x="214" y="167"/>
                    <a:pt x="138" y="207"/>
                  </a:cubicBezTo>
                  <a:cubicBezTo>
                    <a:pt x="101" y="227"/>
                    <a:pt x="67" y="292"/>
                    <a:pt x="75" y="362"/>
                  </a:cubicBezTo>
                  <a:cubicBezTo>
                    <a:pt x="77" y="380"/>
                    <a:pt x="65" y="396"/>
                    <a:pt x="47" y="398"/>
                  </a:cubicBezTo>
                  <a:cubicBezTo>
                    <a:pt x="29" y="401"/>
                    <a:pt x="13" y="388"/>
                    <a:pt x="11" y="370"/>
                  </a:cubicBezTo>
                  <a:cubicBezTo>
                    <a:pt x="0" y="280"/>
                    <a:pt x="42" y="186"/>
                    <a:pt x="108" y="150"/>
                  </a:cubicBezTo>
                  <a:cubicBezTo>
                    <a:pt x="173" y="115"/>
                    <a:pt x="231" y="126"/>
                    <a:pt x="271" y="143"/>
                  </a:cubicBezTo>
                  <a:cubicBezTo>
                    <a:pt x="276" y="116"/>
                    <a:pt x="290" y="83"/>
                    <a:pt x="322" y="54"/>
                  </a:cubicBezTo>
                  <a:cubicBezTo>
                    <a:pt x="371" y="9"/>
                    <a:pt x="455" y="0"/>
                    <a:pt x="530" y="30"/>
                  </a:cubicBezTo>
                  <a:cubicBezTo>
                    <a:pt x="611" y="63"/>
                    <a:pt x="661" y="133"/>
                    <a:pt x="667" y="222"/>
                  </a:cubicBezTo>
                  <a:cubicBezTo>
                    <a:pt x="673" y="327"/>
                    <a:pt x="635" y="428"/>
                    <a:pt x="566" y="494"/>
                  </a:cubicBezTo>
                  <a:cubicBezTo>
                    <a:pt x="523" y="534"/>
                    <a:pt x="473" y="555"/>
                    <a:pt x="422" y="555"/>
                  </a:cubicBezTo>
                  <a:close/>
                </a:path>
              </a:pathLst>
            </a:custGeom>
            <a:solidFill>
              <a:srgbClr val="CEBA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" name="Freeform 18"/>
            <p:cNvSpPr/>
            <p:nvPr/>
          </p:nvSpPr>
          <p:spPr bwMode="auto">
            <a:xfrm flipH="1">
              <a:off x="3654962" y="3714863"/>
              <a:ext cx="924040" cy="553946"/>
            </a:xfrm>
            <a:custGeom>
              <a:avLst/>
              <a:gdLst>
                <a:gd name="T0" fmla="*/ 434 w 500"/>
                <a:gd name="T1" fmla="*/ 300 h 300"/>
                <a:gd name="T2" fmla="*/ 425 w 500"/>
                <a:gd name="T3" fmla="*/ 299 h 300"/>
                <a:gd name="T4" fmla="*/ 403 w 500"/>
                <a:gd name="T5" fmla="*/ 260 h 300"/>
                <a:gd name="T6" fmla="*/ 403 w 500"/>
                <a:gd name="T7" fmla="*/ 260 h 300"/>
                <a:gd name="T8" fmla="*/ 401 w 500"/>
                <a:gd name="T9" fmla="*/ 101 h 300"/>
                <a:gd name="T10" fmla="*/ 373 w 500"/>
                <a:gd name="T11" fmla="*/ 80 h 300"/>
                <a:gd name="T12" fmla="*/ 302 w 500"/>
                <a:gd name="T13" fmla="*/ 93 h 300"/>
                <a:gd name="T14" fmla="*/ 284 w 500"/>
                <a:gd name="T15" fmla="*/ 162 h 300"/>
                <a:gd name="T16" fmla="*/ 264 w 500"/>
                <a:gd name="T17" fmla="*/ 202 h 300"/>
                <a:gd name="T18" fmla="*/ 223 w 500"/>
                <a:gd name="T19" fmla="*/ 182 h 300"/>
                <a:gd name="T20" fmla="*/ 129 w 500"/>
                <a:gd name="T21" fmla="*/ 120 h 300"/>
                <a:gd name="T22" fmla="*/ 73 w 500"/>
                <a:gd name="T23" fmla="*/ 177 h 300"/>
                <a:gd name="T24" fmla="*/ 91 w 500"/>
                <a:gd name="T25" fmla="*/ 231 h 300"/>
                <a:gd name="T26" fmla="*/ 103 w 500"/>
                <a:gd name="T27" fmla="*/ 275 h 300"/>
                <a:gd name="T28" fmla="*/ 59 w 500"/>
                <a:gd name="T29" fmla="*/ 287 h 300"/>
                <a:gd name="T30" fmla="*/ 9 w 500"/>
                <a:gd name="T31" fmla="*/ 165 h 300"/>
                <a:gd name="T32" fmla="*/ 119 w 500"/>
                <a:gd name="T33" fmla="*/ 56 h 300"/>
                <a:gd name="T34" fmla="*/ 231 w 500"/>
                <a:gd name="T35" fmla="*/ 86 h 300"/>
                <a:gd name="T36" fmla="*/ 255 w 500"/>
                <a:gd name="T37" fmla="*/ 48 h 300"/>
                <a:gd name="T38" fmla="*/ 389 w 500"/>
                <a:gd name="T39" fmla="*/ 17 h 300"/>
                <a:gd name="T40" fmla="*/ 457 w 500"/>
                <a:gd name="T41" fmla="*/ 69 h 300"/>
                <a:gd name="T42" fmla="*/ 465 w 500"/>
                <a:gd name="T43" fmla="*/ 276 h 300"/>
                <a:gd name="T44" fmla="*/ 434 w 500"/>
                <a:gd name="T45" fmla="*/ 30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00" h="300">
                  <a:moveTo>
                    <a:pt x="434" y="300"/>
                  </a:moveTo>
                  <a:cubicBezTo>
                    <a:pt x="431" y="300"/>
                    <a:pt x="428" y="300"/>
                    <a:pt x="425" y="299"/>
                  </a:cubicBezTo>
                  <a:cubicBezTo>
                    <a:pt x="408" y="295"/>
                    <a:pt x="398" y="277"/>
                    <a:pt x="403" y="260"/>
                  </a:cubicBezTo>
                  <a:cubicBezTo>
                    <a:pt x="403" y="260"/>
                    <a:pt x="403" y="260"/>
                    <a:pt x="403" y="260"/>
                  </a:cubicBezTo>
                  <a:cubicBezTo>
                    <a:pt x="411" y="230"/>
                    <a:pt x="426" y="144"/>
                    <a:pt x="401" y="101"/>
                  </a:cubicBezTo>
                  <a:cubicBezTo>
                    <a:pt x="394" y="90"/>
                    <a:pt x="386" y="83"/>
                    <a:pt x="373" y="80"/>
                  </a:cubicBezTo>
                  <a:cubicBezTo>
                    <a:pt x="341" y="72"/>
                    <a:pt x="318" y="77"/>
                    <a:pt x="302" y="93"/>
                  </a:cubicBezTo>
                  <a:cubicBezTo>
                    <a:pt x="283" y="113"/>
                    <a:pt x="280" y="148"/>
                    <a:pt x="284" y="162"/>
                  </a:cubicBezTo>
                  <a:cubicBezTo>
                    <a:pt x="290" y="178"/>
                    <a:pt x="280" y="196"/>
                    <a:pt x="264" y="202"/>
                  </a:cubicBezTo>
                  <a:cubicBezTo>
                    <a:pt x="247" y="207"/>
                    <a:pt x="229" y="199"/>
                    <a:pt x="223" y="182"/>
                  </a:cubicBezTo>
                  <a:cubicBezTo>
                    <a:pt x="220" y="175"/>
                    <a:pt x="194" y="110"/>
                    <a:pt x="129" y="120"/>
                  </a:cubicBezTo>
                  <a:cubicBezTo>
                    <a:pt x="85" y="127"/>
                    <a:pt x="75" y="165"/>
                    <a:pt x="73" y="177"/>
                  </a:cubicBezTo>
                  <a:cubicBezTo>
                    <a:pt x="69" y="200"/>
                    <a:pt x="76" y="223"/>
                    <a:pt x="91" y="231"/>
                  </a:cubicBezTo>
                  <a:cubicBezTo>
                    <a:pt x="107" y="240"/>
                    <a:pt x="112" y="259"/>
                    <a:pt x="103" y="275"/>
                  </a:cubicBezTo>
                  <a:cubicBezTo>
                    <a:pt x="95" y="291"/>
                    <a:pt x="75" y="296"/>
                    <a:pt x="59" y="287"/>
                  </a:cubicBezTo>
                  <a:cubicBezTo>
                    <a:pt x="20" y="265"/>
                    <a:pt x="0" y="216"/>
                    <a:pt x="9" y="165"/>
                  </a:cubicBezTo>
                  <a:cubicBezTo>
                    <a:pt x="19" y="107"/>
                    <a:pt x="61" y="66"/>
                    <a:pt x="119" y="56"/>
                  </a:cubicBezTo>
                  <a:cubicBezTo>
                    <a:pt x="166" y="49"/>
                    <a:pt x="203" y="64"/>
                    <a:pt x="231" y="86"/>
                  </a:cubicBezTo>
                  <a:cubicBezTo>
                    <a:pt x="236" y="72"/>
                    <a:pt x="245" y="59"/>
                    <a:pt x="255" y="48"/>
                  </a:cubicBezTo>
                  <a:cubicBezTo>
                    <a:pt x="278" y="24"/>
                    <a:pt x="319" y="0"/>
                    <a:pt x="389" y="17"/>
                  </a:cubicBezTo>
                  <a:cubicBezTo>
                    <a:pt x="418" y="25"/>
                    <a:pt x="442" y="42"/>
                    <a:pt x="457" y="69"/>
                  </a:cubicBezTo>
                  <a:cubicBezTo>
                    <a:pt x="500" y="142"/>
                    <a:pt x="469" y="263"/>
                    <a:pt x="465" y="276"/>
                  </a:cubicBezTo>
                  <a:cubicBezTo>
                    <a:pt x="461" y="291"/>
                    <a:pt x="448" y="300"/>
                    <a:pt x="434" y="300"/>
                  </a:cubicBezTo>
                  <a:close/>
                </a:path>
              </a:pathLst>
            </a:custGeom>
            <a:solidFill>
              <a:srgbClr val="CEBA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" name="Freeform 19"/>
            <p:cNvSpPr/>
            <p:nvPr/>
          </p:nvSpPr>
          <p:spPr bwMode="auto">
            <a:xfrm flipH="1">
              <a:off x="3677645" y="3163304"/>
              <a:ext cx="404715" cy="553946"/>
            </a:xfrm>
            <a:custGeom>
              <a:avLst/>
              <a:gdLst>
                <a:gd name="T0" fmla="*/ 186 w 219"/>
                <a:gd name="T1" fmla="*/ 300 h 300"/>
                <a:gd name="T2" fmla="*/ 186 w 219"/>
                <a:gd name="T3" fmla="*/ 300 h 300"/>
                <a:gd name="T4" fmla="*/ 154 w 219"/>
                <a:gd name="T5" fmla="*/ 268 h 300"/>
                <a:gd name="T6" fmla="*/ 131 w 219"/>
                <a:gd name="T7" fmla="*/ 72 h 300"/>
                <a:gd name="T8" fmla="*/ 109 w 219"/>
                <a:gd name="T9" fmla="*/ 65 h 300"/>
                <a:gd name="T10" fmla="*/ 64 w 219"/>
                <a:gd name="T11" fmla="*/ 108 h 300"/>
                <a:gd name="T12" fmla="*/ 32 w 219"/>
                <a:gd name="T13" fmla="*/ 140 h 300"/>
                <a:gd name="T14" fmla="*/ 32 w 219"/>
                <a:gd name="T15" fmla="*/ 140 h 300"/>
                <a:gd name="T16" fmla="*/ 0 w 219"/>
                <a:gd name="T17" fmla="*/ 108 h 300"/>
                <a:gd name="T18" fmla="*/ 109 w 219"/>
                <a:gd name="T19" fmla="*/ 0 h 300"/>
                <a:gd name="T20" fmla="*/ 177 w 219"/>
                <a:gd name="T21" fmla="*/ 26 h 300"/>
                <a:gd name="T22" fmla="*/ 218 w 219"/>
                <a:gd name="T23" fmla="*/ 268 h 300"/>
                <a:gd name="T24" fmla="*/ 186 w 219"/>
                <a:gd name="T25" fmla="*/ 30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9" h="300">
                  <a:moveTo>
                    <a:pt x="186" y="300"/>
                  </a:moveTo>
                  <a:cubicBezTo>
                    <a:pt x="186" y="300"/>
                    <a:pt x="186" y="300"/>
                    <a:pt x="186" y="300"/>
                  </a:cubicBezTo>
                  <a:cubicBezTo>
                    <a:pt x="168" y="300"/>
                    <a:pt x="154" y="286"/>
                    <a:pt x="154" y="268"/>
                  </a:cubicBezTo>
                  <a:cubicBezTo>
                    <a:pt x="154" y="179"/>
                    <a:pt x="154" y="95"/>
                    <a:pt x="131" y="72"/>
                  </a:cubicBezTo>
                  <a:cubicBezTo>
                    <a:pt x="128" y="69"/>
                    <a:pt x="123" y="65"/>
                    <a:pt x="109" y="65"/>
                  </a:cubicBezTo>
                  <a:cubicBezTo>
                    <a:pt x="68" y="65"/>
                    <a:pt x="64" y="98"/>
                    <a:pt x="64" y="108"/>
                  </a:cubicBezTo>
                  <a:cubicBezTo>
                    <a:pt x="64" y="126"/>
                    <a:pt x="50" y="140"/>
                    <a:pt x="32" y="140"/>
                  </a:cubicBezTo>
                  <a:cubicBezTo>
                    <a:pt x="32" y="140"/>
                    <a:pt x="32" y="140"/>
                    <a:pt x="32" y="140"/>
                  </a:cubicBezTo>
                  <a:cubicBezTo>
                    <a:pt x="14" y="140"/>
                    <a:pt x="0" y="126"/>
                    <a:pt x="0" y="108"/>
                  </a:cubicBezTo>
                  <a:cubicBezTo>
                    <a:pt x="0" y="64"/>
                    <a:pt x="29" y="0"/>
                    <a:pt x="109" y="0"/>
                  </a:cubicBezTo>
                  <a:cubicBezTo>
                    <a:pt x="137" y="0"/>
                    <a:pt x="160" y="9"/>
                    <a:pt x="177" y="26"/>
                  </a:cubicBezTo>
                  <a:cubicBezTo>
                    <a:pt x="219" y="69"/>
                    <a:pt x="219" y="152"/>
                    <a:pt x="218" y="268"/>
                  </a:cubicBezTo>
                  <a:cubicBezTo>
                    <a:pt x="218" y="286"/>
                    <a:pt x="204" y="300"/>
                    <a:pt x="186" y="300"/>
                  </a:cubicBezTo>
                  <a:close/>
                </a:path>
              </a:pathLst>
            </a:custGeom>
            <a:solidFill>
              <a:srgbClr val="CEBA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" name="Freeform 20"/>
            <p:cNvSpPr/>
            <p:nvPr/>
          </p:nvSpPr>
          <p:spPr bwMode="auto">
            <a:xfrm flipH="1">
              <a:off x="2197272" y="2429087"/>
              <a:ext cx="1456497" cy="2165644"/>
            </a:xfrm>
            <a:custGeom>
              <a:avLst/>
              <a:gdLst>
                <a:gd name="T0" fmla="*/ 291 w 788"/>
                <a:gd name="T1" fmla="*/ 1174 h 1174"/>
                <a:gd name="T2" fmla="*/ 265 w 788"/>
                <a:gd name="T3" fmla="*/ 1173 h 1174"/>
                <a:gd name="T4" fmla="*/ 78 w 788"/>
                <a:gd name="T5" fmla="*/ 1075 h 1174"/>
                <a:gd name="T6" fmla="*/ 7 w 788"/>
                <a:gd name="T7" fmla="*/ 812 h 1174"/>
                <a:gd name="T8" fmla="*/ 7 w 788"/>
                <a:gd name="T9" fmla="*/ 33 h 1174"/>
                <a:gd name="T10" fmla="*/ 39 w 788"/>
                <a:gd name="T11" fmla="*/ 0 h 1174"/>
                <a:gd name="T12" fmla="*/ 71 w 788"/>
                <a:gd name="T13" fmla="*/ 33 h 1174"/>
                <a:gd name="T14" fmla="*/ 71 w 788"/>
                <a:gd name="T15" fmla="*/ 813 h 1174"/>
                <a:gd name="T16" fmla="*/ 71 w 788"/>
                <a:gd name="T17" fmla="*/ 816 h 1174"/>
                <a:gd name="T18" fmla="*/ 131 w 788"/>
                <a:gd name="T19" fmla="*/ 1037 h 1174"/>
                <a:gd name="T20" fmla="*/ 271 w 788"/>
                <a:gd name="T21" fmla="*/ 1108 h 1174"/>
                <a:gd name="T22" fmla="*/ 404 w 788"/>
                <a:gd name="T23" fmla="*/ 1068 h 1174"/>
                <a:gd name="T24" fmla="*/ 437 w 788"/>
                <a:gd name="T25" fmla="*/ 1061 h 1174"/>
                <a:gd name="T26" fmla="*/ 637 w 788"/>
                <a:gd name="T27" fmla="*/ 1027 h 1174"/>
                <a:gd name="T28" fmla="*/ 711 w 788"/>
                <a:gd name="T29" fmla="*/ 809 h 1174"/>
                <a:gd name="T30" fmla="*/ 650 w 788"/>
                <a:gd name="T31" fmla="*/ 707 h 1174"/>
                <a:gd name="T32" fmla="*/ 543 w 788"/>
                <a:gd name="T33" fmla="*/ 671 h 1174"/>
                <a:gd name="T34" fmla="*/ 516 w 788"/>
                <a:gd name="T35" fmla="*/ 661 h 1174"/>
                <a:gd name="T36" fmla="*/ 507 w 788"/>
                <a:gd name="T37" fmla="*/ 634 h 1174"/>
                <a:gd name="T38" fmla="*/ 484 w 788"/>
                <a:gd name="T39" fmla="*/ 518 h 1174"/>
                <a:gd name="T40" fmla="*/ 423 w 788"/>
                <a:gd name="T41" fmla="*/ 493 h 1174"/>
                <a:gd name="T42" fmla="*/ 420 w 788"/>
                <a:gd name="T43" fmla="*/ 493 h 1174"/>
                <a:gd name="T44" fmla="*/ 337 w 788"/>
                <a:gd name="T45" fmla="*/ 588 h 1174"/>
                <a:gd name="T46" fmla="*/ 304 w 788"/>
                <a:gd name="T47" fmla="*/ 620 h 1174"/>
                <a:gd name="T48" fmla="*/ 273 w 788"/>
                <a:gd name="T49" fmla="*/ 587 h 1174"/>
                <a:gd name="T50" fmla="*/ 424 w 788"/>
                <a:gd name="T51" fmla="*/ 428 h 1174"/>
                <a:gd name="T52" fmla="*/ 533 w 788"/>
                <a:gd name="T53" fmla="*/ 476 h 1174"/>
                <a:gd name="T54" fmla="*/ 573 w 788"/>
                <a:gd name="T55" fmla="*/ 607 h 1174"/>
                <a:gd name="T56" fmla="*/ 691 w 788"/>
                <a:gd name="T57" fmla="*/ 656 h 1174"/>
                <a:gd name="T58" fmla="*/ 775 w 788"/>
                <a:gd name="T59" fmla="*/ 803 h 1174"/>
                <a:gd name="T60" fmla="*/ 679 w 788"/>
                <a:gd name="T61" fmla="*/ 1076 h 1174"/>
                <a:gd name="T62" fmla="*/ 434 w 788"/>
                <a:gd name="T63" fmla="*/ 1127 h 1174"/>
                <a:gd name="T64" fmla="*/ 291 w 788"/>
                <a:gd name="T65" fmla="*/ 1174 h 1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88" h="1174">
                  <a:moveTo>
                    <a:pt x="291" y="1174"/>
                  </a:moveTo>
                  <a:cubicBezTo>
                    <a:pt x="283" y="1174"/>
                    <a:pt x="274" y="1174"/>
                    <a:pt x="265" y="1173"/>
                  </a:cubicBezTo>
                  <a:cubicBezTo>
                    <a:pt x="189" y="1166"/>
                    <a:pt x="117" y="1128"/>
                    <a:pt x="78" y="1075"/>
                  </a:cubicBezTo>
                  <a:cubicBezTo>
                    <a:pt x="0" y="966"/>
                    <a:pt x="6" y="828"/>
                    <a:pt x="7" y="812"/>
                  </a:cubicBezTo>
                  <a:cubicBezTo>
                    <a:pt x="7" y="33"/>
                    <a:pt x="7" y="33"/>
                    <a:pt x="7" y="33"/>
                  </a:cubicBezTo>
                  <a:cubicBezTo>
                    <a:pt x="7" y="15"/>
                    <a:pt x="21" y="0"/>
                    <a:pt x="39" y="0"/>
                  </a:cubicBezTo>
                  <a:cubicBezTo>
                    <a:pt x="57" y="0"/>
                    <a:pt x="71" y="15"/>
                    <a:pt x="71" y="33"/>
                  </a:cubicBezTo>
                  <a:cubicBezTo>
                    <a:pt x="71" y="813"/>
                    <a:pt x="71" y="813"/>
                    <a:pt x="71" y="813"/>
                  </a:cubicBezTo>
                  <a:cubicBezTo>
                    <a:pt x="71" y="814"/>
                    <a:pt x="71" y="815"/>
                    <a:pt x="71" y="816"/>
                  </a:cubicBezTo>
                  <a:cubicBezTo>
                    <a:pt x="71" y="817"/>
                    <a:pt x="63" y="943"/>
                    <a:pt x="131" y="1037"/>
                  </a:cubicBezTo>
                  <a:cubicBezTo>
                    <a:pt x="159" y="1075"/>
                    <a:pt x="214" y="1103"/>
                    <a:pt x="271" y="1108"/>
                  </a:cubicBezTo>
                  <a:cubicBezTo>
                    <a:pt x="323" y="1113"/>
                    <a:pt x="370" y="1099"/>
                    <a:pt x="404" y="1068"/>
                  </a:cubicBezTo>
                  <a:cubicBezTo>
                    <a:pt x="413" y="1059"/>
                    <a:pt x="426" y="1057"/>
                    <a:pt x="437" y="1061"/>
                  </a:cubicBezTo>
                  <a:cubicBezTo>
                    <a:pt x="442" y="1063"/>
                    <a:pt x="550" y="1101"/>
                    <a:pt x="637" y="1027"/>
                  </a:cubicBezTo>
                  <a:cubicBezTo>
                    <a:pt x="698" y="974"/>
                    <a:pt x="721" y="907"/>
                    <a:pt x="711" y="809"/>
                  </a:cubicBezTo>
                  <a:cubicBezTo>
                    <a:pt x="707" y="772"/>
                    <a:pt x="685" y="734"/>
                    <a:pt x="650" y="707"/>
                  </a:cubicBezTo>
                  <a:cubicBezTo>
                    <a:pt x="617" y="680"/>
                    <a:pt x="578" y="667"/>
                    <a:pt x="543" y="671"/>
                  </a:cubicBezTo>
                  <a:cubicBezTo>
                    <a:pt x="533" y="672"/>
                    <a:pt x="523" y="669"/>
                    <a:pt x="516" y="661"/>
                  </a:cubicBezTo>
                  <a:cubicBezTo>
                    <a:pt x="509" y="654"/>
                    <a:pt x="505" y="644"/>
                    <a:pt x="507" y="634"/>
                  </a:cubicBezTo>
                  <a:cubicBezTo>
                    <a:pt x="510" y="613"/>
                    <a:pt x="512" y="551"/>
                    <a:pt x="484" y="518"/>
                  </a:cubicBezTo>
                  <a:cubicBezTo>
                    <a:pt x="470" y="501"/>
                    <a:pt x="450" y="493"/>
                    <a:pt x="423" y="493"/>
                  </a:cubicBezTo>
                  <a:cubicBezTo>
                    <a:pt x="422" y="493"/>
                    <a:pt x="421" y="493"/>
                    <a:pt x="420" y="493"/>
                  </a:cubicBezTo>
                  <a:cubicBezTo>
                    <a:pt x="364" y="493"/>
                    <a:pt x="339" y="521"/>
                    <a:pt x="337" y="588"/>
                  </a:cubicBezTo>
                  <a:cubicBezTo>
                    <a:pt x="337" y="606"/>
                    <a:pt x="322" y="620"/>
                    <a:pt x="304" y="620"/>
                  </a:cubicBezTo>
                  <a:cubicBezTo>
                    <a:pt x="286" y="619"/>
                    <a:pt x="272" y="604"/>
                    <a:pt x="273" y="587"/>
                  </a:cubicBezTo>
                  <a:cubicBezTo>
                    <a:pt x="275" y="447"/>
                    <a:pt x="368" y="427"/>
                    <a:pt x="424" y="428"/>
                  </a:cubicBezTo>
                  <a:cubicBezTo>
                    <a:pt x="470" y="429"/>
                    <a:pt x="507" y="445"/>
                    <a:pt x="533" y="476"/>
                  </a:cubicBezTo>
                  <a:cubicBezTo>
                    <a:pt x="567" y="516"/>
                    <a:pt x="573" y="570"/>
                    <a:pt x="573" y="607"/>
                  </a:cubicBezTo>
                  <a:cubicBezTo>
                    <a:pt x="614" y="611"/>
                    <a:pt x="655" y="628"/>
                    <a:pt x="691" y="656"/>
                  </a:cubicBezTo>
                  <a:cubicBezTo>
                    <a:pt x="739" y="695"/>
                    <a:pt x="770" y="748"/>
                    <a:pt x="775" y="803"/>
                  </a:cubicBezTo>
                  <a:cubicBezTo>
                    <a:pt x="788" y="920"/>
                    <a:pt x="756" y="1010"/>
                    <a:pt x="679" y="1076"/>
                  </a:cubicBezTo>
                  <a:cubicBezTo>
                    <a:pt x="587" y="1155"/>
                    <a:pt x="477" y="1138"/>
                    <a:pt x="434" y="1127"/>
                  </a:cubicBezTo>
                  <a:cubicBezTo>
                    <a:pt x="394" y="1158"/>
                    <a:pt x="345" y="1174"/>
                    <a:pt x="291" y="1174"/>
                  </a:cubicBezTo>
                  <a:close/>
                </a:path>
              </a:pathLst>
            </a:custGeom>
            <a:solidFill>
              <a:srgbClr val="CEBA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" name="Freeform 21"/>
            <p:cNvSpPr/>
            <p:nvPr/>
          </p:nvSpPr>
          <p:spPr bwMode="auto">
            <a:xfrm flipH="1">
              <a:off x="1988347" y="2547277"/>
              <a:ext cx="893000" cy="1427845"/>
            </a:xfrm>
            <a:custGeom>
              <a:avLst/>
              <a:gdLst>
                <a:gd name="T0" fmla="*/ 325 w 483"/>
                <a:gd name="T1" fmla="*/ 774 h 774"/>
                <a:gd name="T2" fmla="*/ 293 w 483"/>
                <a:gd name="T3" fmla="*/ 749 h 774"/>
                <a:gd name="T4" fmla="*/ 318 w 483"/>
                <a:gd name="T5" fmla="*/ 710 h 774"/>
                <a:gd name="T6" fmla="*/ 418 w 483"/>
                <a:gd name="T7" fmla="*/ 557 h 774"/>
                <a:gd name="T8" fmla="*/ 302 w 483"/>
                <a:gd name="T9" fmla="*/ 406 h 774"/>
                <a:gd name="T10" fmla="*/ 276 w 483"/>
                <a:gd name="T11" fmla="*/ 381 h 774"/>
                <a:gd name="T12" fmla="*/ 290 w 483"/>
                <a:gd name="T13" fmla="*/ 347 h 774"/>
                <a:gd name="T14" fmla="*/ 361 w 483"/>
                <a:gd name="T15" fmla="*/ 246 h 774"/>
                <a:gd name="T16" fmla="*/ 331 w 483"/>
                <a:gd name="T17" fmla="*/ 132 h 774"/>
                <a:gd name="T18" fmla="*/ 160 w 483"/>
                <a:gd name="T19" fmla="*/ 86 h 774"/>
                <a:gd name="T20" fmla="*/ 67 w 483"/>
                <a:gd name="T21" fmla="*/ 180 h 774"/>
                <a:gd name="T22" fmla="*/ 31 w 483"/>
                <a:gd name="T23" fmla="*/ 208 h 774"/>
                <a:gd name="T24" fmla="*/ 3 w 483"/>
                <a:gd name="T25" fmla="*/ 172 h 774"/>
                <a:gd name="T26" fmla="*/ 145 w 483"/>
                <a:gd name="T27" fmla="*/ 23 h 774"/>
                <a:gd name="T28" fmla="*/ 384 w 483"/>
                <a:gd name="T29" fmla="*/ 95 h 774"/>
                <a:gd name="T30" fmla="*/ 424 w 483"/>
                <a:gd name="T31" fmla="*/ 259 h 774"/>
                <a:gd name="T32" fmla="*/ 369 w 483"/>
                <a:gd name="T33" fmla="*/ 363 h 774"/>
                <a:gd name="T34" fmla="*/ 483 w 483"/>
                <a:gd name="T35" fmla="*/ 557 h 774"/>
                <a:gd name="T36" fmla="*/ 332 w 483"/>
                <a:gd name="T37" fmla="*/ 774 h 774"/>
                <a:gd name="T38" fmla="*/ 325 w 483"/>
                <a:gd name="T39" fmla="*/ 774 h 7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83" h="774">
                  <a:moveTo>
                    <a:pt x="325" y="774"/>
                  </a:moveTo>
                  <a:cubicBezTo>
                    <a:pt x="310" y="774"/>
                    <a:pt x="297" y="764"/>
                    <a:pt x="293" y="749"/>
                  </a:cubicBezTo>
                  <a:cubicBezTo>
                    <a:pt x="290" y="732"/>
                    <a:pt x="300" y="714"/>
                    <a:pt x="318" y="710"/>
                  </a:cubicBezTo>
                  <a:cubicBezTo>
                    <a:pt x="323" y="709"/>
                    <a:pt x="418" y="685"/>
                    <a:pt x="418" y="557"/>
                  </a:cubicBezTo>
                  <a:cubicBezTo>
                    <a:pt x="418" y="466"/>
                    <a:pt x="350" y="414"/>
                    <a:pt x="302" y="406"/>
                  </a:cubicBezTo>
                  <a:cubicBezTo>
                    <a:pt x="289" y="404"/>
                    <a:pt x="279" y="394"/>
                    <a:pt x="276" y="381"/>
                  </a:cubicBezTo>
                  <a:cubicBezTo>
                    <a:pt x="273" y="368"/>
                    <a:pt x="279" y="354"/>
                    <a:pt x="290" y="347"/>
                  </a:cubicBezTo>
                  <a:cubicBezTo>
                    <a:pt x="290" y="347"/>
                    <a:pt x="348" y="307"/>
                    <a:pt x="361" y="246"/>
                  </a:cubicBezTo>
                  <a:cubicBezTo>
                    <a:pt x="368" y="209"/>
                    <a:pt x="358" y="171"/>
                    <a:pt x="331" y="132"/>
                  </a:cubicBezTo>
                  <a:cubicBezTo>
                    <a:pt x="303" y="91"/>
                    <a:pt x="226" y="70"/>
                    <a:pt x="160" y="86"/>
                  </a:cubicBezTo>
                  <a:cubicBezTo>
                    <a:pt x="129" y="93"/>
                    <a:pt x="75" y="116"/>
                    <a:pt x="67" y="180"/>
                  </a:cubicBezTo>
                  <a:cubicBezTo>
                    <a:pt x="65" y="198"/>
                    <a:pt x="48" y="211"/>
                    <a:pt x="31" y="208"/>
                  </a:cubicBezTo>
                  <a:cubicBezTo>
                    <a:pt x="13" y="206"/>
                    <a:pt x="0" y="190"/>
                    <a:pt x="3" y="172"/>
                  </a:cubicBezTo>
                  <a:cubicBezTo>
                    <a:pt x="12" y="97"/>
                    <a:pt x="64" y="42"/>
                    <a:pt x="145" y="23"/>
                  </a:cubicBezTo>
                  <a:cubicBezTo>
                    <a:pt x="238" y="0"/>
                    <a:pt x="341" y="32"/>
                    <a:pt x="384" y="95"/>
                  </a:cubicBezTo>
                  <a:cubicBezTo>
                    <a:pt x="421" y="150"/>
                    <a:pt x="435" y="205"/>
                    <a:pt x="424" y="259"/>
                  </a:cubicBezTo>
                  <a:cubicBezTo>
                    <a:pt x="415" y="303"/>
                    <a:pt x="391" y="338"/>
                    <a:pt x="369" y="363"/>
                  </a:cubicBezTo>
                  <a:cubicBezTo>
                    <a:pt x="427" y="394"/>
                    <a:pt x="483" y="460"/>
                    <a:pt x="483" y="557"/>
                  </a:cubicBezTo>
                  <a:cubicBezTo>
                    <a:pt x="483" y="702"/>
                    <a:pt x="384" y="762"/>
                    <a:pt x="332" y="774"/>
                  </a:cubicBezTo>
                  <a:cubicBezTo>
                    <a:pt x="330" y="774"/>
                    <a:pt x="327" y="774"/>
                    <a:pt x="325" y="774"/>
                  </a:cubicBezTo>
                  <a:close/>
                </a:path>
              </a:pathLst>
            </a:custGeom>
            <a:solidFill>
              <a:srgbClr val="CEBA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" name="Freeform 22"/>
            <p:cNvSpPr/>
            <p:nvPr/>
          </p:nvSpPr>
          <p:spPr bwMode="auto">
            <a:xfrm flipH="1">
              <a:off x="2409777" y="1961097"/>
              <a:ext cx="1243992" cy="1023130"/>
            </a:xfrm>
            <a:custGeom>
              <a:avLst/>
              <a:gdLst>
                <a:gd name="T0" fmla="*/ 251 w 673"/>
                <a:gd name="T1" fmla="*/ 555 h 555"/>
                <a:gd name="T2" fmla="*/ 108 w 673"/>
                <a:gd name="T3" fmla="*/ 494 h 555"/>
                <a:gd name="T4" fmla="*/ 7 w 673"/>
                <a:gd name="T5" fmla="*/ 222 h 555"/>
                <a:gd name="T6" fmla="*/ 143 w 673"/>
                <a:gd name="T7" fmla="*/ 30 h 555"/>
                <a:gd name="T8" fmla="*/ 352 w 673"/>
                <a:gd name="T9" fmla="*/ 54 h 555"/>
                <a:gd name="T10" fmla="*/ 403 w 673"/>
                <a:gd name="T11" fmla="*/ 143 h 555"/>
                <a:gd name="T12" fmla="*/ 566 w 673"/>
                <a:gd name="T13" fmla="*/ 150 h 555"/>
                <a:gd name="T14" fmla="*/ 663 w 673"/>
                <a:gd name="T15" fmla="*/ 370 h 555"/>
                <a:gd name="T16" fmla="*/ 626 w 673"/>
                <a:gd name="T17" fmla="*/ 398 h 555"/>
                <a:gd name="T18" fmla="*/ 598 w 673"/>
                <a:gd name="T19" fmla="*/ 362 h 555"/>
                <a:gd name="T20" fmla="*/ 535 w 673"/>
                <a:gd name="T21" fmla="*/ 207 h 555"/>
                <a:gd name="T22" fmla="*/ 393 w 673"/>
                <a:gd name="T23" fmla="*/ 224 h 555"/>
                <a:gd name="T24" fmla="*/ 355 w 673"/>
                <a:gd name="T25" fmla="*/ 228 h 555"/>
                <a:gd name="T26" fmla="*/ 340 w 673"/>
                <a:gd name="T27" fmla="*/ 193 h 555"/>
                <a:gd name="T28" fmla="*/ 308 w 673"/>
                <a:gd name="T29" fmla="*/ 102 h 555"/>
                <a:gd name="T30" fmla="*/ 168 w 673"/>
                <a:gd name="T31" fmla="*/ 90 h 555"/>
                <a:gd name="T32" fmla="*/ 71 w 673"/>
                <a:gd name="T33" fmla="*/ 226 h 555"/>
                <a:gd name="T34" fmla="*/ 152 w 673"/>
                <a:gd name="T35" fmla="*/ 446 h 555"/>
                <a:gd name="T36" fmla="*/ 265 w 673"/>
                <a:gd name="T37" fmla="*/ 490 h 555"/>
                <a:gd name="T38" fmla="*/ 330 w 673"/>
                <a:gd name="T39" fmla="*/ 427 h 555"/>
                <a:gd name="T40" fmla="*/ 298 w 673"/>
                <a:gd name="T41" fmla="*/ 340 h 555"/>
                <a:gd name="T42" fmla="*/ 253 w 673"/>
                <a:gd name="T43" fmla="*/ 333 h 555"/>
                <a:gd name="T44" fmla="*/ 230 w 673"/>
                <a:gd name="T45" fmla="*/ 354 h 555"/>
                <a:gd name="T46" fmla="*/ 188 w 673"/>
                <a:gd name="T47" fmla="*/ 371 h 555"/>
                <a:gd name="T48" fmla="*/ 171 w 673"/>
                <a:gd name="T49" fmla="*/ 328 h 555"/>
                <a:gd name="T50" fmla="*/ 230 w 673"/>
                <a:gd name="T51" fmla="*/ 272 h 555"/>
                <a:gd name="T52" fmla="*/ 327 w 673"/>
                <a:gd name="T53" fmla="*/ 283 h 555"/>
                <a:gd name="T54" fmla="*/ 394 w 673"/>
                <a:gd name="T55" fmla="*/ 438 h 555"/>
                <a:gd name="T56" fmla="*/ 273 w 673"/>
                <a:gd name="T57" fmla="*/ 554 h 555"/>
                <a:gd name="T58" fmla="*/ 251 w 673"/>
                <a:gd name="T59" fmla="*/ 555 h 5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673" h="555">
                  <a:moveTo>
                    <a:pt x="251" y="555"/>
                  </a:moveTo>
                  <a:cubicBezTo>
                    <a:pt x="201" y="555"/>
                    <a:pt x="151" y="534"/>
                    <a:pt x="108" y="494"/>
                  </a:cubicBezTo>
                  <a:cubicBezTo>
                    <a:pt x="38" y="428"/>
                    <a:pt x="0" y="327"/>
                    <a:pt x="7" y="222"/>
                  </a:cubicBezTo>
                  <a:cubicBezTo>
                    <a:pt x="12" y="133"/>
                    <a:pt x="62" y="63"/>
                    <a:pt x="143" y="30"/>
                  </a:cubicBezTo>
                  <a:cubicBezTo>
                    <a:pt x="219" y="0"/>
                    <a:pt x="302" y="9"/>
                    <a:pt x="352" y="54"/>
                  </a:cubicBezTo>
                  <a:cubicBezTo>
                    <a:pt x="383" y="83"/>
                    <a:pt x="397" y="116"/>
                    <a:pt x="403" y="143"/>
                  </a:cubicBezTo>
                  <a:cubicBezTo>
                    <a:pt x="442" y="126"/>
                    <a:pt x="501" y="115"/>
                    <a:pt x="566" y="150"/>
                  </a:cubicBezTo>
                  <a:cubicBezTo>
                    <a:pt x="632" y="186"/>
                    <a:pt x="673" y="280"/>
                    <a:pt x="663" y="370"/>
                  </a:cubicBezTo>
                  <a:cubicBezTo>
                    <a:pt x="660" y="388"/>
                    <a:pt x="644" y="401"/>
                    <a:pt x="626" y="398"/>
                  </a:cubicBezTo>
                  <a:cubicBezTo>
                    <a:pt x="609" y="396"/>
                    <a:pt x="596" y="380"/>
                    <a:pt x="598" y="362"/>
                  </a:cubicBezTo>
                  <a:cubicBezTo>
                    <a:pt x="607" y="292"/>
                    <a:pt x="572" y="227"/>
                    <a:pt x="535" y="207"/>
                  </a:cubicBezTo>
                  <a:cubicBezTo>
                    <a:pt x="458" y="166"/>
                    <a:pt x="394" y="224"/>
                    <a:pt x="393" y="224"/>
                  </a:cubicBezTo>
                  <a:cubicBezTo>
                    <a:pt x="383" y="234"/>
                    <a:pt x="367" y="235"/>
                    <a:pt x="355" y="228"/>
                  </a:cubicBezTo>
                  <a:cubicBezTo>
                    <a:pt x="343" y="221"/>
                    <a:pt x="336" y="206"/>
                    <a:pt x="340" y="193"/>
                  </a:cubicBezTo>
                  <a:cubicBezTo>
                    <a:pt x="340" y="191"/>
                    <a:pt x="351" y="141"/>
                    <a:pt x="308" y="102"/>
                  </a:cubicBezTo>
                  <a:cubicBezTo>
                    <a:pt x="278" y="75"/>
                    <a:pt x="219" y="70"/>
                    <a:pt x="168" y="90"/>
                  </a:cubicBezTo>
                  <a:cubicBezTo>
                    <a:pt x="141" y="101"/>
                    <a:pt x="77" y="137"/>
                    <a:pt x="71" y="226"/>
                  </a:cubicBezTo>
                  <a:cubicBezTo>
                    <a:pt x="66" y="310"/>
                    <a:pt x="97" y="395"/>
                    <a:pt x="152" y="446"/>
                  </a:cubicBezTo>
                  <a:cubicBezTo>
                    <a:pt x="187" y="479"/>
                    <a:pt x="227" y="494"/>
                    <a:pt x="265" y="490"/>
                  </a:cubicBezTo>
                  <a:cubicBezTo>
                    <a:pt x="313" y="484"/>
                    <a:pt x="327" y="448"/>
                    <a:pt x="330" y="427"/>
                  </a:cubicBezTo>
                  <a:cubicBezTo>
                    <a:pt x="337" y="391"/>
                    <a:pt x="322" y="353"/>
                    <a:pt x="298" y="340"/>
                  </a:cubicBezTo>
                  <a:cubicBezTo>
                    <a:pt x="280" y="331"/>
                    <a:pt x="265" y="329"/>
                    <a:pt x="253" y="333"/>
                  </a:cubicBezTo>
                  <a:cubicBezTo>
                    <a:pt x="238" y="338"/>
                    <a:pt x="230" y="354"/>
                    <a:pt x="230" y="354"/>
                  </a:cubicBezTo>
                  <a:cubicBezTo>
                    <a:pt x="223" y="370"/>
                    <a:pt x="204" y="378"/>
                    <a:pt x="188" y="371"/>
                  </a:cubicBezTo>
                  <a:cubicBezTo>
                    <a:pt x="171" y="364"/>
                    <a:pt x="164" y="345"/>
                    <a:pt x="171" y="328"/>
                  </a:cubicBezTo>
                  <a:cubicBezTo>
                    <a:pt x="172" y="324"/>
                    <a:pt x="189" y="287"/>
                    <a:pt x="230" y="272"/>
                  </a:cubicBezTo>
                  <a:cubicBezTo>
                    <a:pt x="260" y="261"/>
                    <a:pt x="292" y="265"/>
                    <a:pt x="327" y="283"/>
                  </a:cubicBezTo>
                  <a:cubicBezTo>
                    <a:pt x="377" y="308"/>
                    <a:pt x="405" y="374"/>
                    <a:pt x="394" y="438"/>
                  </a:cubicBezTo>
                  <a:cubicBezTo>
                    <a:pt x="383" y="502"/>
                    <a:pt x="336" y="546"/>
                    <a:pt x="273" y="554"/>
                  </a:cubicBezTo>
                  <a:cubicBezTo>
                    <a:pt x="265" y="555"/>
                    <a:pt x="258" y="555"/>
                    <a:pt x="251" y="555"/>
                  </a:cubicBezTo>
                  <a:close/>
                </a:path>
              </a:pathLst>
            </a:custGeom>
            <a:solidFill>
              <a:srgbClr val="CEBA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" name="Freeform 23"/>
            <p:cNvSpPr/>
            <p:nvPr/>
          </p:nvSpPr>
          <p:spPr bwMode="auto">
            <a:xfrm flipH="1">
              <a:off x="2742861" y="3714863"/>
              <a:ext cx="922846" cy="553946"/>
            </a:xfrm>
            <a:custGeom>
              <a:avLst/>
              <a:gdLst>
                <a:gd name="T0" fmla="*/ 67 w 500"/>
                <a:gd name="T1" fmla="*/ 300 h 300"/>
                <a:gd name="T2" fmla="*/ 35 w 500"/>
                <a:gd name="T3" fmla="*/ 276 h 300"/>
                <a:gd name="T4" fmla="*/ 43 w 500"/>
                <a:gd name="T5" fmla="*/ 69 h 300"/>
                <a:gd name="T6" fmla="*/ 111 w 500"/>
                <a:gd name="T7" fmla="*/ 17 h 300"/>
                <a:gd name="T8" fmla="*/ 245 w 500"/>
                <a:gd name="T9" fmla="*/ 48 h 300"/>
                <a:gd name="T10" fmla="*/ 270 w 500"/>
                <a:gd name="T11" fmla="*/ 86 h 300"/>
                <a:gd name="T12" fmla="*/ 382 w 500"/>
                <a:gd name="T13" fmla="*/ 56 h 300"/>
                <a:gd name="T14" fmla="*/ 491 w 500"/>
                <a:gd name="T15" fmla="*/ 165 h 300"/>
                <a:gd name="T16" fmla="*/ 441 w 500"/>
                <a:gd name="T17" fmla="*/ 287 h 300"/>
                <a:gd name="T18" fmla="*/ 397 w 500"/>
                <a:gd name="T19" fmla="*/ 275 h 300"/>
                <a:gd name="T20" fmla="*/ 409 w 500"/>
                <a:gd name="T21" fmla="*/ 231 h 300"/>
                <a:gd name="T22" fmla="*/ 427 w 500"/>
                <a:gd name="T23" fmla="*/ 177 h 300"/>
                <a:gd name="T24" fmla="*/ 371 w 500"/>
                <a:gd name="T25" fmla="*/ 120 h 300"/>
                <a:gd name="T26" fmla="*/ 277 w 500"/>
                <a:gd name="T27" fmla="*/ 182 h 300"/>
                <a:gd name="T28" fmla="*/ 236 w 500"/>
                <a:gd name="T29" fmla="*/ 202 h 300"/>
                <a:gd name="T30" fmla="*/ 216 w 500"/>
                <a:gd name="T31" fmla="*/ 161 h 300"/>
                <a:gd name="T32" fmla="*/ 198 w 500"/>
                <a:gd name="T33" fmla="*/ 93 h 300"/>
                <a:gd name="T34" fmla="*/ 127 w 500"/>
                <a:gd name="T35" fmla="*/ 80 h 300"/>
                <a:gd name="T36" fmla="*/ 99 w 500"/>
                <a:gd name="T37" fmla="*/ 101 h 300"/>
                <a:gd name="T38" fmla="*/ 98 w 500"/>
                <a:gd name="T39" fmla="*/ 259 h 300"/>
                <a:gd name="T40" fmla="*/ 75 w 500"/>
                <a:gd name="T41" fmla="*/ 299 h 300"/>
                <a:gd name="T42" fmla="*/ 67 w 500"/>
                <a:gd name="T43" fmla="*/ 30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00" h="300">
                  <a:moveTo>
                    <a:pt x="67" y="300"/>
                  </a:moveTo>
                  <a:cubicBezTo>
                    <a:pt x="52" y="300"/>
                    <a:pt x="39" y="291"/>
                    <a:pt x="35" y="276"/>
                  </a:cubicBezTo>
                  <a:cubicBezTo>
                    <a:pt x="32" y="263"/>
                    <a:pt x="0" y="142"/>
                    <a:pt x="43" y="69"/>
                  </a:cubicBezTo>
                  <a:cubicBezTo>
                    <a:pt x="59" y="42"/>
                    <a:pt x="82" y="25"/>
                    <a:pt x="111" y="17"/>
                  </a:cubicBezTo>
                  <a:cubicBezTo>
                    <a:pt x="181" y="0"/>
                    <a:pt x="223" y="24"/>
                    <a:pt x="245" y="48"/>
                  </a:cubicBezTo>
                  <a:cubicBezTo>
                    <a:pt x="256" y="59"/>
                    <a:pt x="264" y="72"/>
                    <a:pt x="270" y="86"/>
                  </a:cubicBezTo>
                  <a:cubicBezTo>
                    <a:pt x="297" y="64"/>
                    <a:pt x="334" y="49"/>
                    <a:pt x="382" y="56"/>
                  </a:cubicBezTo>
                  <a:cubicBezTo>
                    <a:pt x="439" y="66"/>
                    <a:pt x="481" y="107"/>
                    <a:pt x="491" y="165"/>
                  </a:cubicBezTo>
                  <a:cubicBezTo>
                    <a:pt x="500" y="216"/>
                    <a:pt x="480" y="265"/>
                    <a:pt x="441" y="287"/>
                  </a:cubicBezTo>
                  <a:cubicBezTo>
                    <a:pt x="426" y="296"/>
                    <a:pt x="406" y="291"/>
                    <a:pt x="397" y="275"/>
                  </a:cubicBezTo>
                  <a:cubicBezTo>
                    <a:pt x="388" y="259"/>
                    <a:pt x="394" y="240"/>
                    <a:pt x="409" y="231"/>
                  </a:cubicBezTo>
                  <a:cubicBezTo>
                    <a:pt x="424" y="223"/>
                    <a:pt x="432" y="200"/>
                    <a:pt x="427" y="177"/>
                  </a:cubicBezTo>
                  <a:cubicBezTo>
                    <a:pt x="425" y="165"/>
                    <a:pt x="415" y="127"/>
                    <a:pt x="371" y="120"/>
                  </a:cubicBezTo>
                  <a:cubicBezTo>
                    <a:pt x="307" y="110"/>
                    <a:pt x="280" y="175"/>
                    <a:pt x="277" y="182"/>
                  </a:cubicBezTo>
                  <a:cubicBezTo>
                    <a:pt x="271" y="199"/>
                    <a:pt x="253" y="207"/>
                    <a:pt x="236" y="202"/>
                  </a:cubicBezTo>
                  <a:cubicBezTo>
                    <a:pt x="220" y="196"/>
                    <a:pt x="211" y="178"/>
                    <a:pt x="216" y="161"/>
                  </a:cubicBezTo>
                  <a:cubicBezTo>
                    <a:pt x="220" y="148"/>
                    <a:pt x="218" y="113"/>
                    <a:pt x="198" y="93"/>
                  </a:cubicBezTo>
                  <a:cubicBezTo>
                    <a:pt x="183" y="77"/>
                    <a:pt x="159" y="72"/>
                    <a:pt x="127" y="80"/>
                  </a:cubicBezTo>
                  <a:cubicBezTo>
                    <a:pt x="115" y="83"/>
                    <a:pt x="106" y="90"/>
                    <a:pt x="99" y="101"/>
                  </a:cubicBezTo>
                  <a:cubicBezTo>
                    <a:pt x="75" y="144"/>
                    <a:pt x="90" y="232"/>
                    <a:pt x="98" y="259"/>
                  </a:cubicBezTo>
                  <a:cubicBezTo>
                    <a:pt x="103" y="277"/>
                    <a:pt x="92" y="295"/>
                    <a:pt x="75" y="299"/>
                  </a:cubicBezTo>
                  <a:cubicBezTo>
                    <a:pt x="72" y="300"/>
                    <a:pt x="69" y="300"/>
                    <a:pt x="67" y="300"/>
                  </a:cubicBezTo>
                  <a:close/>
                </a:path>
              </a:pathLst>
            </a:custGeom>
            <a:solidFill>
              <a:srgbClr val="CEBA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" name="Freeform 24"/>
            <p:cNvSpPr/>
            <p:nvPr/>
          </p:nvSpPr>
          <p:spPr bwMode="auto">
            <a:xfrm flipH="1">
              <a:off x="3237114" y="3163304"/>
              <a:ext cx="407103" cy="553946"/>
            </a:xfrm>
            <a:custGeom>
              <a:avLst/>
              <a:gdLst>
                <a:gd name="T0" fmla="*/ 33 w 220"/>
                <a:gd name="T1" fmla="*/ 300 h 300"/>
                <a:gd name="T2" fmla="*/ 1 w 220"/>
                <a:gd name="T3" fmla="*/ 268 h 300"/>
                <a:gd name="T4" fmla="*/ 42 w 220"/>
                <a:gd name="T5" fmla="*/ 26 h 300"/>
                <a:gd name="T6" fmla="*/ 110 w 220"/>
                <a:gd name="T7" fmla="*/ 0 h 300"/>
                <a:gd name="T8" fmla="*/ 220 w 220"/>
                <a:gd name="T9" fmla="*/ 108 h 300"/>
                <a:gd name="T10" fmla="*/ 187 w 220"/>
                <a:gd name="T11" fmla="*/ 140 h 300"/>
                <a:gd name="T12" fmla="*/ 155 w 220"/>
                <a:gd name="T13" fmla="*/ 108 h 300"/>
                <a:gd name="T14" fmla="*/ 110 w 220"/>
                <a:gd name="T15" fmla="*/ 65 h 300"/>
                <a:gd name="T16" fmla="*/ 88 w 220"/>
                <a:gd name="T17" fmla="*/ 72 h 300"/>
                <a:gd name="T18" fmla="*/ 66 w 220"/>
                <a:gd name="T19" fmla="*/ 268 h 300"/>
                <a:gd name="T20" fmla="*/ 33 w 220"/>
                <a:gd name="T21" fmla="*/ 300 h 300"/>
                <a:gd name="T22" fmla="*/ 33 w 220"/>
                <a:gd name="T23" fmla="*/ 30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0" h="300">
                  <a:moveTo>
                    <a:pt x="33" y="300"/>
                  </a:moveTo>
                  <a:cubicBezTo>
                    <a:pt x="16" y="300"/>
                    <a:pt x="1" y="286"/>
                    <a:pt x="1" y="268"/>
                  </a:cubicBezTo>
                  <a:cubicBezTo>
                    <a:pt x="0" y="152"/>
                    <a:pt x="0" y="69"/>
                    <a:pt x="42" y="26"/>
                  </a:cubicBezTo>
                  <a:cubicBezTo>
                    <a:pt x="59" y="9"/>
                    <a:pt x="82" y="0"/>
                    <a:pt x="110" y="0"/>
                  </a:cubicBezTo>
                  <a:cubicBezTo>
                    <a:pt x="191" y="0"/>
                    <a:pt x="220" y="64"/>
                    <a:pt x="220" y="108"/>
                  </a:cubicBezTo>
                  <a:cubicBezTo>
                    <a:pt x="220" y="126"/>
                    <a:pt x="205" y="140"/>
                    <a:pt x="187" y="140"/>
                  </a:cubicBezTo>
                  <a:cubicBezTo>
                    <a:pt x="170" y="140"/>
                    <a:pt x="155" y="126"/>
                    <a:pt x="155" y="108"/>
                  </a:cubicBezTo>
                  <a:cubicBezTo>
                    <a:pt x="155" y="95"/>
                    <a:pt x="150" y="65"/>
                    <a:pt x="110" y="65"/>
                  </a:cubicBezTo>
                  <a:cubicBezTo>
                    <a:pt x="97" y="65"/>
                    <a:pt x="91" y="69"/>
                    <a:pt x="88" y="72"/>
                  </a:cubicBezTo>
                  <a:cubicBezTo>
                    <a:pt x="65" y="95"/>
                    <a:pt x="65" y="179"/>
                    <a:pt x="66" y="268"/>
                  </a:cubicBezTo>
                  <a:cubicBezTo>
                    <a:pt x="66" y="286"/>
                    <a:pt x="51" y="300"/>
                    <a:pt x="33" y="300"/>
                  </a:cubicBezTo>
                  <a:cubicBezTo>
                    <a:pt x="33" y="300"/>
                    <a:pt x="33" y="300"/>
                    <a:pt x="33" y="300"/>
                  </a:cubicBezTo>
                  <a:close/>
                </a:path>
              </a:pathLst>
            </a:custGeom>
            <a:solidFill>
              <a:srgbClr val="CEBA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2" name="Freeform 25"/>
            <p:cNvSpPr/>
            <p:nvPr/>
          </p:nvSpPr>
          <p:spPr bwMode="auto">
            <a:xfrm flipH="1">
              <a:off x="2794197" y="4552946"/>
              <a:ext cx="508580" cy="616027"/>
            </a:xfrm>
            <a:custGeom>
              <a:avLst/>
              <a:gdLst>
                <a:gd name="T0" fmla="*/ 35 w 275"/>
                <a:gd name="T1" fmla="*/ 334 h 334"/>
                <a:gd name="T2" fmla="*/ 30 w 275"/>
                <a:gd name="T3" fmla="*/ 334 h 334"/>
                <a:gd name="T4" fmla="*/ 3 w 275"/>
                <a:gd name="T5" fmla="*/ 297 h 334"/>
                <a:gd name="T6" fmla="*/ 220 w 275"/>
                <a:gd name="T7" fmla="*/ 9 h 334"/>
                <a:gd name="T8" fmla="*/ 265 w 275"/>
                <a:gd name="T9" fmla="*/ 19 h 334"/>
                <a:gd name="T10" fmla="*/ 255 w 275"/>
                <a:gd name="T11" fmla="*/ 64 h 334"/>
                <a:gd name="T12" fmla="*/ 67 w 275"/>
                <a:gd name="T13" fmla="*/ 307 h 334"/>
                <a:gd name="T14" fmla="*/ 35 w 275"/>
                <a:gd name="T15" fmla="*/ 334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5" h="334">
                  <a:moveTo>
                    <a:pt x="35" y="334"/>
                  </a:moveTo>
                  <a:cubicBezTo>
                    <a:pt x="34" y="334"/>
                    <a:pt x="32" y="334"/>
                    <a:pt x="30" y="334"/>
                  </a:cubicBezTo>
                  <a:cubicBezTo>
                    <a:pt x="12" y="331"/>
                    <a:pt x="0" y="314"/>
                    <a:pt x="3" y="297"/>
                  </a:cubicBezTo>
                  <a:cubicBezTo>
                    <a:pt x="4" y="290"/>
                    <a:pt x="33" y="130"/>
                    <a:pt x="220" y="9"/>
                  </a:cubicBezTo>
                  <a:cubicBezTo>
                    <a:pt x="236" y="0"/>
                    <a:pt x="256" y="4"/>
                    <a:pt x="265" y="19"/>
                  </a:cubicBezTo>
                  <a:cubicBezTo>
                    <a:pt x="275" y="34"/>
                    <a:pt x="271" y="54"/>
                    <a:pt x="255" y="64"/>
                  </a:cubicBezTo>
                  <a:cubicBezTo>
                    <a:pt x="92" y="169"/>
                    <a:pt x="67" y="306"/>
                    <a:pt x="67" y="307"/>
                  </a:cubicBezTo>
                  <a:cubicBezTo>
                    <a:pt x="65" y="323"/>
                    <a:pt x="51" y="334"/>
                    <a:pt x="35" y="334"/>
                  </a:cubicBezTo>
                  <a:close/>
                </a:path>
              </a:pathLst>
            </a:custGeom>
            <a:solidFill>
              <a:srgbClr val="CEBA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3" name="Freeform 26"/>
            <p:cNvSpPr/>
            <p:nvPr/>
          </p:nvSpPr>
          <p:spPr bwMode="auto">
            <a:xfrm flipH="1">
              <a:off x="4062064" y="4552946"/>
              <a:ext cx="450082" cy="445306"/>
            </a:xfrm>
            <a:custGeom>
              <a:avLst/>
              <a:gdLst>
                <a:gd name="T0" fmla="*/ 207 w 244"/>
                <a:gd name="T1" fmla="*/ 242 h 242"/>
                <a:gd name="T2" fmla="*/ 177 w 244"/>
                <a:gd name="T3" fmla="*/ 222 h 242"/>
                <a:gd name="T4" fmla="*/ 24 w 244"/>
                <a:gd name="T5" fmla="*/ 66 h 242"/>
                <a:gd name="T6" fmla="*/ 7 w 244"/>
                <a:gd name="T7" fmla="*/ 24 h 242"/>
                <a:gd name="T8" fmla="*/ 50 w 244"/>
                <a:gd name="T9" fmla="*/ 7 h 242"/>
                <a:gd name="T10" fmla="*/ 237 w 244"/>
                <a:gd name="T11" fmla="*/ 197 h 242"/>
                <a:gd name="T12" fmla="*/ 219 w 244"/>
                <a:gd name="T13" fmla="*/ 239 h 242"/>
                <a:gd name="T14" fmla="*/ 207 w 244"/>
                <a:gd name="T15" fmla="*/ 242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4" h="242">
                  <a:moveTo>
                    <a:pt x="207" y="242"/>
                  </a:moveTo>
                  <a:cubicBezTo>
                    <a:pt x="194" y="242"/>
                    <a:pt x="182" y="234"/>
                    <a:pt x="177" y="222"/>
                  </a:cubicBezTo>
                  <a:cubicBezTo>
                    <a:pt x="176" y="220"/>
                    <a:pt x="131" y="113"/>
                    <a:pt x="24" y="66"/>
                  </a:cubicBezTo>
                  <a:cubicBezTo>
                    <a:pt x="8" y="59"/>
                    <a:pt x="0" y="40"/>
                    <a:pt x="7" y="24"/>
                  </a:cubicBezTo>
                  <a:cubicBezTo>
                    <a:pt x="14" y="7"/>
                    <a:pt x="33" y="0"/>
                    <a:pt x="50" y="7"/>
                  </a:cubicBezTo>
                  <a:cubicBezTo>
                    <a:pt x="182" y="64"/>
                    <a:pt x="235" y="192"/>
                    <a:pt x="237" y="197"/>
                  </a:cubicBezTo>
                  <a:cubicBezTo>
                    <a:pt x="244" y="214"/>
                    <a:pt x="236" y="233"/>
                    <a:pt x="219" y="239"/>
                  </a:cubicBezTo>
                  <a:cubicBezTo>
                    <a:pt x="215" y="241"/>
                    <a:pt x="211" y="242"/>
                    <a:pt x="207" y="242"/>
                  </a:cubicBezTo>
                  <a:close/>
                </a:path>
              </a:pathLst>
            </a:custGeom>
            <a:solidFill>
              <a:srgbClr val="CEBA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4" name="Freeform 27"/>
            <p:cNvSpPr/>
            <p:nvPr/>
          </p:nvSpPr>
          <p:spPr bwMode="auto">
            <a:xfrm flipH="1">
              <a:off x="3466334" y="4689045"/>
              <a:ext cx="174302" cy="383226"/>
            </a:xfrm>
            <a:custGeom>
              <a:avLst/>
              <a:gdLst>
                <a:gd name="T0" fmla="*/ 20 w 94"/>
                <a:gd name="T1" fmla="*/ 208 h 208"/>
                <a:gd name="T2" fmla="*/ 20 w 94"/>
                <a:gd name="T3" fmla="*/ 208 h 208"/>
                <a:gd name="T4" fmla="*/ 0 w 94"/>
                <a:gd name="T5" fmla="*/ 188 h 208"/>
                <a:gd name="T6" fmla="*/ 54 w 94"/>
                <a:gd name="T7" fmla="*/ 11 h 208"/>
                <a:gd name="T8" fmla="*/ 83 w 94"/>
                <a:gd name="T9" fmla="*/ 6 h 208"/>
                <a:gd name="T10" fmla="*/ 87 w 94"/>
                <a:gd name="T11" fmla="*/ 34 h 208"/>
                <a:gd name="T12" fmla="*/ 41 w 94"/>
                <a:gd name="T13" fmla="*/ 188 h 208"/>
                <a:gd name="T14" fmla="*/ 20 w 94"/>
                <a:gd name="T15" fmla="*/ 208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4" h="208">
                  <a:moveTo>
                    <a:pt x="20" y="208"/>
                  </a:moveTo>
                  <a:cubicBezTo>
                    <a:pt x="20" y="208"/>
                    <a:pt x="20" y="208"/>
                    <a:pt x="20" y="208"/>
                  </a:cubicBezTo>
                  <a:cubicBezTo>
                    <a:pt x="9" y="208"/>
                    <a:pt x="0" y="199"/>
                    <a:pt x="0" y="188"/>
                  </a:cubicBezTo>
                  <a:cubicBezTo>
                    <a:pt x="0" y="184"/>
                    <a:pt x="1" y="87"/>
                    <a:pt x="54" y="11"/>
                  </a:cubicBezTo>
                  <a:cubicBezTo>
                    <a:pt x="61" y="2"/>
                    <a:pt x="73" y="0"/>
                    <a:pt x="83" y="6"/>
                  </a:cubicBezTo>
                  <a:cubicBezTo>
                    <a:pt x="92" y="13"/>
                    <a:pt x="94" y="25"/>
                    <a:pt x="87" y="34"/>
                  </a:cubicBezTo>
                  <a:cubicBezTo>
                    <a:pt x="41" y="99"/>
                    <a:pt x="41" y="187"/>
                    <a:pt x="41" y="188"/>
                  </a:cubicBezTo>
                  <a:cubicBezTo>
                    <a:pt x="41" y="199"/>
                    <a:pt x="32" y="208"/>
                    <a:pt x="20" y="208"/>
                  </a:cubicBezTo>
                  <a:close/>
                </a:path>
              </a:pathLst>
            </a:custGeom>
            <a:solidFill>
              <a:srgbClr val="FEDF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5" name="Freeform 28"/>
            <p:cNvSpPr>
              <a:spLocks noEditPoints="1"/>
            </p:cNvSpPr>
            <p:nvPr/>
          </p:nvSpPr>
          <p:spPr bwMode="auto">
            <a:xfrm flipH="1">
              <a:off x="3368438" y="4541007"/>
              <a:ext cx="228026" cy="226832"/>
            </a:xfrm>
            <a:custGeom>
              <a:avLst/>
              <a:gdLst>
                <a:gd name="T0" fmla="*/ 62 w 123"/>
                <a:gd name="T1" fmla="*/ 123 h 123"/>
                <a:gd name="T2" fmla="*/ 0 w 123"/>
                <a:gd name="T3" fmla="*/ 61 h 123"/>
                <a:gd name="T4" fmla="*/ 62 w 123"/>
                <a:gd name="T5" fmla="*/ 0 h 123"/>
                <a:gd name="T6" fmla="*/ 123 w 123"/>
                <a:gd name="T7" fmla="*/ 61 h 123"/>
                <a:gd name="T8" fmla="*/ 62 w 123"/>
                <a:gd name="T9" fmla="*/ 123 h 123"/>
                <a:gd name="T10" fmla="*/ 62 w 123"/>
                <a:gd name="T11" fmla="*/ 40 h 123"/>
                <a:gd name="T12" fmla="*/ 41 w 123"/>
                <a:gd name="T13" fmla="*/ 61 h 123"/>
                <a:gd name="T14" fmla="*/ 62 w 123"/>
                <a:gd name="T15" fmla="*/ 83 h 123"/>
                <a:gd name="T16" fmla="*/ 83 w 123"/>
                <a:gd name="T17" fmla="*/ 61 h 123"/>
                <a:gd name="T18" fmla="*/ 62 w 123"/>
                <a:gd name="T19" fmla="*/ 4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3" h="123">
                  <a:moveTo>
                    <a:pt x="62" y="123"/>
                  </a:moveTo>
                  <a:cubicBezTo>
                    <a:pt x="28" y="123"/>
                    <a:pt x="0" y="95"/>
                    <a:pt x="0" y="61"/>
                  </a:cubicBezTo>
                  <a:cubicBezTo>
                    <a:pt x="0" y="28"/>
                    <a:pt x="28" y="0"/>
                    <a:pt x="62" y="0"/>
                  </a:cubicBezTo>
                  <a:cubicBezTo>
                    <a:pt x="95" y="0"/>
                    <a:pt x="123" y="28"/>
                    <a:pt x="123" y="61"/>
                  </a:cubicBezTo>
                  <a:cubicBezTo>
                    <a:pt x="123" y="95"/>
                    <a:pt x="95" y="123"/>
                    <a:pt x="62" y="123"/>
                  </a:cubicBezTo>
                  <a:close/>
                  <a:moveTo>
                    <a:pt x="62" y="40"/>
                  </a:moveTo>
                  <a:cubicBezTo>
                    <a:pt x="50" y="40"/>
                    <a:pt x="41" y="50"/>
                    <a:pt x="41" y="61"/>
                  </a:cubicBezTo>
                  <a:cubicBezTo>
                    <a:pt x="41" y="73"/>
                    <a:pt x="50" y="83"/>
                    <a:pt x="62" y="83"/>
                  </a:cubicBezTo>
                  <a:cubicBezTo>
                    <a:pt x="73" y="83"/>
                    <a:pt x="83" y="73"/>
                    <a:pt x="83" y="61"/>
                  </a:cubicBezTo>
                  <a:cubicBezTo>
                    <a:pt x="83" y="50"/>
                    <a:pt x="73" y="40"/>
                    <a:pt x="62" y="40"/>
                  </a:cubicBezTo>
                  <a:close/>
                </a:path>
              </a:pathLst>
            </a:custGeom>
            <a:solidFill>
              <a:srgbClr val="FEDF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" name="Freeform 29"/>
            <p:cNvSpPr/>
            <p:nvPr/>
          </p:nvSpPr>
          <p:spPr bwMode="auto">
            <a:xfrm flipH="1">
              <a:off x="3688390" y="4689045"/>
              <a:ext cx="171914" cy="383226"/>
            </a:xfrm>
            <a:custGeom>
              <a:avLst/>
              <a:gdLst>
                <a:gd name="T0" fmla="*/ 73 w 93"/>
                <a:gd name="T1" fmla="*/ 208 h 208"/>
                <a:gd name="T2" fmla="*/ 53 w 93"/>
                <a:gd name="T3" fmla="*/ 188 h 208"/>
                <a:gd name="T4" fmla="*/ 53 w 93"/>
                <a:gd name="T5" fmla="*/ 188 h 208"/>
                <a:gd name="T6" fmla="*/ 6 w 93"/>
                <a:gd name="T7" fmla="*/ 34 h 208"/>
                <a:gd name="T8" fmla="*/ 11 w 93"/>
                <a:gd name="T9" fmla="*/ 6 h 208"/>
                <a:gd name="T10" fmla="*/ 39 w 93"/>
                <a:gd name="T11" fmla="*/ 11 h 208"/>
                <a:gd name="T12" fmla="*/ 93 w 93"/>
                <a:gd name="T13" fmla="*/ 188 h 208"/>
                <a:gd name="T14" fmla="*/ 73 w 93"/>
                <a:gd name="T15" fmla="*/ 208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208">
                  <a:moveTo>
                    <a:pt x="73" y="208"/>
                  </a:moveTo>
                  <a:cubicBezTo>
                    <a:pt x="62" y="208"/>
                    <a:pt x="53" y="199"/>
                    <a:pt x="53" y="188"/>
                  </a:cubicBezTo>
                  <a:cubicBezTo>
                    <a:pt x="53" y="188"/>
                    <a:pt x="53" y="188"/>
                    <a:pt x="53" y="188"/>
                  </a:cubicBezTo>
                  <a:cubicBezTo>
                    <a:pt x="53" y="187"/>
                    <a:pt x="52" y="99"/>
                    <a:pt x="6" y="34"/>
                  </a:cubicBezTo>
                  <a:cubicBezTo>
                    <a:pt x="0" y="25"/>
                    <a:pt x="2" y="13"/>
                    <a:pt x="11" y="6"/>
                  </a:cubicBezTo>
                  <a:cubicBezTo>
                    <a:pt x="20" y="0"/>
                    <a:pt x="33" y="2"/>
                    <a:pt x="39" y="11"/>
                  </a:cubicBezTo>
                  <a:cubicBezTo>
                    <a:pt x="93" y="87"/>
                    <a:pt x="93" y="184"/>
                    <a:pt x="93" y="188"/>
                  </a:cubicBezTo>
                  <a:cubicBezTo>
                    <a:pt x="93" y="199"/>
                    <a:pt x="84" y="208"/>
                    <a:pt x="73" y="208"/>
                  </a:cubicBezTo>
                  <a:close/>
                </a:path>
              </a:pathLst>
            </a:custGeom>
            <a:solidFill>
              <a:srgbClr val="FEDF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7" name="Freeform 30"/>
            <p:cNvSpPr>
              <a:spLocks noEditPoints="1"/>
            </p:cNvSpPr>
            <p:nvPr/>
          </p:nvSpPr>
          <p:spPr bwMode="auto">
            <a:xfrm flipH="1">
              <a:off x="3725399" y="4541007"/>
              <a:ext cx="226831" cy="226832"/>
            </a:xfrm>
            <a:custGeom>
              <a:avLst/>
              <a:gdLst>
                <a:gd name="T0" fmla="*/ 62 w 123"/>
                <a:gd name="T1" fmla="*/ 123 h 123"/>
                <a:gd name="T2" fmla="*/ 0 w 123"/>
                <a:gd name="T3" fmla="*/ 61 h 123"/>
                <a:gd name="T4" fmla="*/ 62 w 123"/>
                <a:gd name="T5" fmla="*/ 0 h 123"/>
                <a:gd name="T6" fmla="*/ 123 w 123"/>
                <a:gd name="T7" fmla="*/ 61 h 123"/>
                <a:gd name="T8" fmla="*/ 62 w 123"/>
                <a:gd name="T9" fmla="*/ 123 h 123"/>
                <a:gd name="T10" fmla="*/ 62 w 123"/>
                <a:gd name="T11" fmla="*/ 40 h 123"/>
                <a:gd name="T12" fmla="*/ 41 w 123"/>
                <a:gd name="T13" fmla="*/ 61 h 123"/>
                <a:gd name="T14" fmla="*/ 62 w 123"/>
                <a:gd name="T15" fmla="*/ 83 h 123"/>
                <a:gd name="T16" fmla="*/ 83 w 123"/>
                <a:gd name="T17" fmla="*/ 61 h 123"/>
                <a:gd name="T18" fmla="*/ 62 w 123"/>
                <a:gd name="T19" fmla="*/ 4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3" h="123">
                  <a:moveTo>
                    <a:pt x="62" y="123"/>
                  </a:moveTo>
                  <a:cubicBezTo>
                    <a:pt x="28" y="123"/>
                    <a:pt x="0" y="95"/>
                    <a:pt x="0" y="61"/>
                  </a:cubicBezTo>
                  <a:cubicBezTo>
                    <a:pt x="0" y="28"/>
                    <a:pt x="28" y="0"/>
                    <a:pt x="62" y="0"/>
                  </a:cubicBezTo>
                  <a:cubicBezTo>
                    <a:pt x="96" y="0"/>
                    <a:pt x="123" y="28"/>
                    <a:pt x="123" y="61"/>
                  </a:cubicBezTo>
                  <a:cubicBezTo>
                    <a:pt x="123" y="95"/>
                    <a:pt x="96" y="123"/>
                    <a:pt x="62" y="123"/>
                  </a:cubicBezTo>
                  <a:close/>
                  <a:moveTo>
                    <a:pt x="62" y="40"/>
                  </a:moveTo>
                  <a:cubicBezTo>
                    <a:pt x="50" y="40"/>
                    <a:pt x="41" y="50"/>
                    <a:pt x="41" y="61"/>
                  </a:cubicBezTo>
                  <a:cubicBezTo>
                    <a:pt x="41" y="73"/>
                    <a:pt x="50" y="83"/>
                    <a:pt x="62" y="83"/>
                  </a:cubicBezTo>
                  <a:cubicBezTo>
                    <a:pt x="73" y="83"/>
                    <a:pt x="83" y="73"/>
                    <a:pt x="83" y="61"/>
                  </a:cubicBezTo>
                  <a:cubicBezTo>
                    <a:pt x="83" y="50"/>
                    <a:pt x="73" y="40"/>
                    <a:pt x="62" y="40"/>
                  </a:cubicBezTo>
                  <a:close/>
                </a:path>
              </a:pathLst>
            </a:custGeom>
            <a:solidFill>
              <a:srgbClr val="FEDF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8" name="Freeform 31"/>
            <p:cNvSpPr/>
            <p:nvPr/>
          </p:nvSpPr>
          <p:spPr bwMode="auto">
            <a:xfrm flipH="1">
              <a:off x="2105345" y="2084064"/>
              <a:ext cx="1430232" cy="2403221"/>
            </a:xfrm>
            <a:custGeom>
              <a:avLst/>
              <a:gdLst>
                <a:gd name="T0" fmla="*/ 632 w 774"/>
                <a:gd name="T1" fmla="*/ 631 h 1303"/>
                <a:gd name="T2" fmla="*/ 717 w 774"/>
                <a:gd name="T3" fmla="*/ 497 h 1303"/>
                <a:gd name="T4" fmla="*/ 513 w 774"/>
                <a:gd name="T5" fmla="*/ 334 h 1303"/>
                <a:gd name="T6" fmla="*/ 385 w 774"/>
                <a:gd name="T7" fmla="*/ 457 h 1303"/>
                <a:gd name="T8" fmla="*/ 499 w 774"/>
                <a:gd name="T9" fmla="*/ 276 h 1303"/>
                <a:gd name="T10" fmla="*/ 472 w 774"/>
                <a:gd name="T11" fmla="*/ 138 h 1303"/>
                <a:gd name="T12" fmla="*/ 292 w 774"/>
                <a:gd name="T13" fmla="*/ 159 h 1303"/>
                <a:gd name="T14" fmla="*/ 246 w 774"/>
                <a:gd name="T15" fmla="*/ 33 h 1303"/>
                <a:gd name="T16" fmla="*/ 5 w 774"/>
                <a:gd name="T17" fmla="*/ 159 h 1303"/>
                <a:gd name="T18" fmla="*/ 201 w 774"/>
                <a:gd name="T19" fmla="*/ 425 h 1303"/>
                <a:gd name="T20" fmla="*/ 235 w 774"/>
                <a:gd name="T21" fmla="*/ 271 h 1303"/>
                <a:gd name="T22" fmla="*/ 164 w 774"/>
                <a:gd name="T23" fmla="*/ 286 h 1303"/>
                <a:gd name="T24" fmla="*/ 109 w 774"/>
                <a:gd name="T25" fmla="*/ 262 h 1303"/>
                <a:gd name="T26" fmla="*/ 262 w 774"/>
                <a:gd name="T27" fmla="*/ 218 h 1303"/>
                <a:gd name="T28" fmla="*/ 208 w 774"/>
                <a:gd name="T29" fmla="*/ 485 h 1303"/>
                <a:gd name="T30" fmla="*/ 45 w 774"/>
                <a:gd name="T31" fmla="*/ 425 h 1303"/>
                <a:gd name="T32" fmla="*/ 5 w 774"/>
                <a:gd name="T33" fmla="*/ 598 h 1303"/>
                <a:gd name="T34" fmla="*/ 158 w 774"/>
                <a:gd name="T35" fmla="*/ 693 h 1303"/>
                <a:gd name="T36" fmla="*/ 98 w 774"/>
                <a:gd name="T37" fmla="*/ 693 h 1303"/>
                <a:gd name="T38" fmla="*/ 27 w 774"/>
                <a:gd name="T39" fmla="*/ 655 h 1303"/>
                <a:gd name="T40" fmla="*/ 5 w 774"/>
                <a:gd name="T41" fmla="*/ 920 h 1303"/>
                <a:gd name="T42" fmla="*/ 172 w 774"/>
                <a:gd name="T43" fmla="*/ 934 h 1303"/>
                <a:gd name="T44" fmla="*/ 310 w 774"/>
                <a:gd name="T45" fmla="*/ 943 h 1303"/>
                <a:gd name="T46" fmla="*/ 369 w 774"/>
                <a:gd name="T47" fmla="*/ 1169 h 1303"/>
                <a:gd name="T48" fmla="*/ 340 w 774"/>
                <a:gd name="T49" fmla="*/ 1117 h 1303"/>
                <a:gd name="T50" fmla="*/ 301 w 774"/>
                <a:gd name="T51" fmla="*/ 1002 h 1303"/>
                <a:gd name="T52" fmla="*/ 166 w 774"/>
                <a:gd name="T53" fmla="*/ 1083 h 1303"/>
                <a:gd name="T54" fmla="*/ 129 w 774"/>
                <a:gd name="T55" fmla="*/ 975 h 1303"/>
                <a:gd name="T56" fmla="*/ 26 w 774"/>
                <a:gd name="T57" fmla="*/ 984 h 1303"/>
                <a:gd name="T58" fmla="*/ 65 w 774"/>
                <a:gd name="T59" fmla="*/ 1225 h 1303"/>
                <a:gd name="T60" fmla="*/ 341 w 774"/>
                <a:gd name="T61" fmla="*/ 1256 h 1303"/>
                <a:gd name="T62" fmla="*/ 574 w 774"/>
                <a:gd name="T63" fmla="*/ 1215 h 1303"/>
                <a:gd name="T64" fmla="*/ 588 w 774"/>
                <a:gd name="T65" fmla="*/ 892 h 1303"/>
                <a:gd name="T66" fmla="*/ 453 w 774"/>
                <a:gd name="T67" fmla="*/ 847 h 1303"/>
                <a:gd name="T68" fmla="*/ 422 w 774"/>
                <a:gd name="T69" fmla="*/ 703 h 1303"/>
                <a:gd name="T70" fmla="*/ 271 w 774"/>
                <a:gd name="T71" fmla="*/ 775 h 1303"/>
                <a:gd name="T72" fmla="*/ 211 w 774"/>
                <a:gd name="T73" fmla="*/ 774 h 1303"/>
                <a:gd name="T74" fmla="*/ 468 w 774"/>
                <a:gd name="T75" fmla="*/ 664 h 1303"/>
                <a:gd name="T76" fmla="*/ 625 w 774"/>
                <a:gd name="T77" fmla="*/ 845 h 1303"/>
                <a:gd name="T78" fmla="*/ 774 w 774"/>
                <a:gd name="T79" fmla="*/ 808 h 1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774" h="1303">
                  <a:moveTo>
                    <a:pt x="657" y="655"/>
                  </a:moveTo>
                  <a:cubicBezTo>
                    <a:pt x="644" y="653"/>
                    <a:pt x="635" y="643"/>
                    <a:pt x="632" y="631"/>
                  </a:cubicBezTo>
                  <a:cubicBezTo>
                    <a:pt x="630" y="619"/>
                    <a:pt x="635" y="607"/>
                    <a:pt x="645" y="600"/>
                  </a:cubicBezTo>
                  <a:cubicBezTo>
                    <a:pt x="646" y="600"/>
                    <a:pt x="704" y="560"/>
                    <a:pt x="717" y="497"/>
                  </a:cubicBezTo>
                  <a:cubicBezTo>
                    <a:pt x="724" y="460"/>
                    <a:pt x="714" y="421"/>
                    <a:pt x="687" y="382"/>
                  </a:cubicBezTo>
                  <a:cubicBezTo>
                    <a:pt x="658" y="340"/>
                    <a:pt x="580" y="318"/>
                    <a:pt x="513" y="334"/>
                  </a:cubicBezTo>
                  <a:cubicBezTo>
                    <a:pt x="482" y="342"/>
                    <a:pt x="427" y="365"/>
                    <a:pt x="418" y="431"/>
                  </a:cubicBezTo>
                  <a:cubicBezTo>
                    <a:pt x="416" y="448"/>
                    <a:pt x="401" y="459"/>
                    <a:pt x="385" y="457"/>
                  </a:cubicBezTo>
                  <a:cubicBezTo>
                    <a:pt x="368" y="455"/>
                    <a:pt x="357" y="440"/>
                    <a:pt x="359" y="424"/>
                  </a:cubicBezTo>
                  <a:cubicBezTo>
                    <a:pt x="368" y="349"/>
                    <a:pt x="419" y="295"/>
                    <a:pt x="499" y="276"/>
                  </a:cubicBezTo>
                  <a:cubicBezTo>
                    <a:pt x="512" y="273"/>
                    <a:pt x="525" y="271"/>
                    <a:pt x="538" y="270"/>
                  </a:cubicBezTo>
                  <a:cubicBezTo>
                    <a:pt x="537" y="209"/>
                    <a:pt x="505" y="156"/>
                    <a:pt x="472" y="138"/>
                  </a:cubicBezTo>
                  <a:cubicBezTo>
                    <a:pt x="395" y="97"/>
                    <a:pt x="330" y="153"/>
                    <a:pt x="327" y="156"/>
                  </a:cubicBezTo>
                  <a:cubicBezTo>
                    <a:pt x="318" y="164"/>
                    <a:pt x="303" y="166"/>
                    <a:pt x="292" y="159"/>
                  </a:cubicBezTo>
                  <a:cubicBezTo>
                    <a:pt x="281" y="152"/>
                    <a:pt x="275" y="139"/>
                    <a:pt x="278" y="126"/>
                  </a:cubicBezTo>
                  <a:cubicBezTo>
                    <a:pt x="279" y="124"/>
                    <a:pt x="289" y="73"/>
                    <a:pt x="246" y="33"/>
                  </a:cubicBezTo>
                  <a:cubicBezTo>
                    <a:pt x="215" y="5"/>
                    <a:pt x="155" y="0"/>
                    <a:pt x="103" y="21"/>
                  </a:cubicBezTo>
                  <a:cubicBezTo>
                    <a:pt x="45" y="45"/>
                    <a:pt x="9" y="95"/>
                    <a:pt x="5" y="159"/>
                  </a:cubicBezTo>
                  <a:cubicBezTo>
                    <a:pt x="0" y="245"/>
                    <a:pt x="30" y="328"/>
                    <a:pt x="86" y="381"/>
                  </a:cubicBezTo>
                  <a:cubicBezTo>
                    <a:pt x="122" y="414"/>
                    <a:pt x="162" y="430"/>
                    <a:pt x="201" y="425"/>
                  </a:cubicBezTo>
                  <a:cubicBezTo>
                    <a:pt x="251" y="419"/>
                    <a:pt x="265" y="382"/>
                    <a:pt x="269" y="360"/>
                  </a:cubicBezTo>
                  <a:cubicBezTo>
                    <a:pt x="275" y="323"/>
                    <a:pt x="260" y="284"/>
                    <a:pt x="235" y="271"/>
                  </a:cubicBezTo>
                  <a:cubicBezTo>
                    <a:pt x="216" y="262"/>
                    <a:pt x="200" y="259"/>
                    <a:pt x="188" y="264"/>
                  </a:cubicBezTo>
                  <a:cubicBezTo>
                    <a:pt x="172" y="269"/>
                    <a:pt x="164" y="285"/>
                    <a:pt x="164" y="286"/>
                  </a:cubicBezTo>
                  <a:cubicBezTo>
                    <a:pt x="158" y="301"/>
                    <a:pt x="140" y="308"/>
                    <a:pt x="125" y="302"/>
                  </a:cubicBezTo>
                  <a:cubicBezTo>
                    <a:pt x="110" y="295"/>
                    <a:pt x="102" y="278"/>
                    <a:pt x="109" y="262"/>
                  </a:cubicBezTo>
                  <a:cubicBezTo>
                    <a:pt x="111" y="258"/>
                    <a:pt x="127" y="222"/>
                    <a:pt x="167" y="207"/>
                  </a:cubicBezTo>
                  <a:cubicBezTo>
                    <a:pt x="196" y="197"/>
                    <a:pt x="228" y="200"/>
                    <a:pt x="262" y="218"/>
                  </a:cubicBezTo>
                  <a:cubicBezTo>
                    <a:pt x="311" y="243"/>
                    <a:pt x="339" y="307"/>
                    <a:pt x="328" y="371"/>
                  </a:cubicBezTo>
                  <a:cubicBezTo>
                    <a:pt x="317" y="433"/>
                    <a:pt x="271" y="477"/>
                    <a:pt x="208" y="485"/>
                  </a:cubicBezTo>
                  <a:cubicBezTo>
                    <a:pt x="201" y="486"/>
                    <a:pt x="194" y="486"/>
                    <a:pt x="187" y="486"/>
                  </a:cubicBezTo>
                  <a:cubicBezTo>
                    <a:pt x="137" y="486"/>
                    <a:pt x="88" y="465"/>
                    <a:pt x="45" y="425"/>
                  </a:cubicBezTo>
                  <a:cubicBezTo>
                    <a:pt x="30" y="411"/>
                    <a:pt x="17" y="395"/>
                    <a:pt x="5" y="378"/>
                  </a:cubicBezTo>
                  <a:cubicBezTo>
                    <a:pt x="5" y="598"/>
                    <a:pt x="5" y="598"/>
                    <a:pt x="5" y="598"/>
                  </a:cubicBezTo>
                  <a:cubicBezTo>
                    <a:pt x="18" y="591"/>
                    <a:pt x="34" y="587"/>
                    <a:pt x="51" y="587"/>
                  </a:cubicBezTo>
                  <a:cubicBezTo>
                    <a:pt x="130" y="587"/>
                    <a:pt x="158" y="650"/>
                    <a:pt x="158" y="693"/>
                  </a:cubicBezTo>
                  <a:cubicBezTo>
                    <a:pt x="158" y="709"/>
                    <a:pt x="145" y="723"/>
                    <a:pt x="128" y="723"/>
                  </a:cubicBezTo>
                  <a:cubicBezTo>
                    <a:pt x="112" y="723"/>
                    <a:pt x="98" y="709"/>
                    <a:pt x="98" y="693"/>
                  </a:cubicBezTo>
                  <a:cubicBezTo>
                    <a:pt x="98" y="679"/>
                    <a:pt x="93" y="648"/>
                    <a:pt x="51" y="648"/>
                  </a:cubicBezTo>
                  <a:cubicBezTo>
                    <a:pt x="37" y="648"/>
                    <a:pt x="31" y="652"/>
                    <a:pt x="27" y="655"/>
                  </a:cubicBezTo>
                  <a:cubicBezTo>
                    <a:pt x="12" y="671"/>
                    <a:pt x="7" y="712"/>
                    <a:pt x="5" y="763"/>
                  </a:cubicBezTo>
                  <a:cubicBezTo>
                    <a:pt x="5" y="920"/>
                    <a:pt x="5" y="920"/>
                    <a:pt x="5" y="920"/>
                  </a:cubicBezTo>
                  <a:cubicBezTo>
                    <a:pt x="16" y="913"/>
                    <a:pt x="28" y="907"/>
                    <a:pt x="41" y="904"/>
                  </a:cubicBezTo>
                  <a:cubicBezTo>
                    <a:pt x="110" y="887"/>
                    <a:pt x="150" y="911"/>
                    <a:pt x="172" y="934"/>
                  </a:cubicBezTo>
                  <a:cubicBezTo>
                    <a:pt x="184" y="945"/>
                    <a:pt x="192" y="959"/>
                    <a:pt x="198" y="974"/>
                  </a:cubicBezTo>
                  <a:cubicBezTo>
                    <a:pt x="225" y="951"/>
                    <a:pt x="262" y="935"/>
                    <a:pt x="310" y="943"/>
                  </a:cubicBezTo>
                  <a:cubicBezTo>
                    <a:pt x="367" y="952"/>
                    <a:pt x="408" y="993"/>
                    <a:pt x="418" y="1050"/>
                  </a:cubicBezTo>
                  <a:cubicBezTo>
                    <a:pt x="427" y="1100"/>
                    <a:pt x="407" y="1148"/>
                    <a:pt x="369" y="1169"/>
                  </a:cubicBezTo>
                  <a:cubicBezTo>
                    <a:pt x="354" y="1178"/>
                    <a:pt x="336" y="1172"/>
                    <a:pt x="328" y="1158"/>
                  </a:cubicBezTo>
                  <a:cubicBezTo>
                    <a:pt x="320" y="1143"/>
                    <a:pt x="325" y="1125"/>
                    <a:pt x="340" y="1117"/>
                  </a:cubicBezTo>
                  <a:cubicBezTo>
                    <a:pt x="355" y="1108"/>
                    <a:pt x="363" y="1085"/>
                    <a:pt x="359" y="1060"/>
                  </a:cubicBezTo>
                  <a:cubicBezTo>
                    <a:pt x="357" y="1048"/>
                    <a:pt x="346" y="1009"/>
                    <a:pt x="301" y="1002"/>
                  </a:cubicBezTo>
                  <a:cubicBezTo>
                    <a:pt x="232" y="991"/>
                    <a:pt x="205" y="1062"/>
                    <a:pt x="204" y="1065"/>
                  </a:cubicBezTo>
                  <a:cubicBezTo>
                    <a:pt x="199" y="1081"/>
                    <a:pt x="182" y="1089"/>
                    <a:pt x="166" y="1083"/>
                  </a:cubicBezTo>
                  <a:cubicBezTo>
                    <a:pt x="151" y="1078"/>
                    <a:pt x="142" y="1062"/>
                    <a:pt x="147" y="1046"/>
                  </a:cubicBezTo>
                  <a:cubicBezTo>
                    <a:pt x="152" y="1030"/>
                    <a:pt x="148" y="996"/>
                    <a:pt x="129" y="975"/>
                  </a:cubicBezTo>
                  <a:cubicBezTo>
                    <a:pt x="113" y="958"/>
                    <a:pt x="88" y="954"/>
                    <a:pt x="56" y="962"/>
                  </a:cubicBezTo>
                  <a:cubicBezTo>
                    <a:pt x="43" y="965"/>
                    <a:pt x="33" y="972"/>
                    <a:pt x="26" y="984"/>
                  </a:cubicBezTo>
                  <a:cubicBezTo>
                    <a:pt x="1" y="1027"/>
                    <a:pt x="17" y="1114"/>
                    <a:pt x="24" y="1143"/>
                  </a:cubicBezTo>
                  <a:cubicBezTo>
                    <a:pt x="33" y="1170"/>
                    <a:pt x="46" y="1199"/>
                    <a:pt x="65" y="1225"/>
                  </a:cubicBezTo>
                  <a:cubicBezTo>
                    <a:pt x="93" y="1264"/>
                    <a:pt x="149" y="1292"/>
                    <a:pt x="207" y="1298"/>
                  </a:cubicBezTo>
                  <a:cubicBezTo>
                    <a:pt x="260" y="1303"/>
                    <a:pt x="308" y="1288"/>
                    <a:pt x="341" y="1256"/>
                  </a:cubicBezTo>
                  <a:cubicBezTo>
                    <a:pt x="350" y="1249"/>
                    <a:pt x="362" y="1246"/>
                    <a:pt x="372" y="1250"/>
                  </a:cubicBezTo>
                  <a:cubicBezTo>
                    <a:pt x="377" y="1252"/>
                    <a:pt x="487" y="1290"/>
                    <a:pt x="574" y="1215"/>
                  </a:cubicBezTo>
                  <a:cubicBezTo>
                    <a:pt x="636" y="1163"/>
                    <a:pt x="659" y="1093"/>
                    <a:pt x="649" y="996"/>
                  </a:cubicBezTo>
                  <a:cubicBezTo>
                    <a:pt x="645" y="958"/>
                    <a:pt x="623" y="920"/>
                    <a:pt x="588" y="892"/>
                  </a:cubicBezTo>
                  <a:cubicBezTo>
                    <a:pt x="554" y="865"/>
                    <a:pt x="514" y="852"/>
                    <a:pt x="478" y="856"/>
                  </a:cubicBezTo>
                  <a:cubicBezTo>
                    <a:pt x="469" y="857"/>
                    <a:pt x="460" y="854"/>
                    <a:pt x="453" y="847"/>
                  </a:cubicBezTo>
                  <a:cubicBezTo>
                    <a:pt x="447" y="840"/>
                    <a:pt x="444" y="831"/>
                    <a:pt x="445" y="821"/>
                  </a:cubicBezTo>
                  <a:cubicBezTo>
                    <a:pt x="449" y="800"/>
                    <a:pt x="450" y="737"/>
                    <a:pt x="422" y="703"/>
                  </a:cubicBezTo>
                  <a:cubicBezTo>
                    <a:pt x="407" y="686"/>
                    <a:pt x="387" y="678"/>
                    <a:pt x="359" y="678"/>
                  </a:cubicBezTo>
                  <a:cubicBezTo>
                    <a:pt x="298" y="677"/>
                    <a:pt x="272" y="706"/>
                    <a:pt x="271" y="775"/>
                  </a:cubicBezTo>
                  <a:cubicBezTo>
                    <a:pt x="271" y="791"/>
                    <a:pt x="257" y="805"/>
                    <a:pt x="240" y="804"/>
                  </a:cubicBezTo>
                  <a:cubicBezTo>
                    <a:pt x="224" y="804"/>
                    <a:pt x="211" y="790"/>
                    <a:pt x="211" y="774"/>
                  </a:cubicBezTo>
                  <a:cubicBezTo>
                    <a:pt x="214" y="636"/>
                    <a:pt x="305" y="617"/>
                    <a:pt x="360" y="618"/>
                  </a:cubicBezTo>
                  <a:cubicBezTo>
                    <a:pt x="405" y="618"/>
                    <a:pt x="442" y="634"/>
                    <a:pt x="468" y="664"/>
                  </a:cubicBezTo>
                  <a:cubicBezTo>
                    <a:pt x="501" y="704"/>
                    <a:pt x="507" y="760"/>
                    <a:pt x="507" y="796"/>
                  </a:cubicBezTo>
                  <a:cubicBezTo>
                    <a:pt x="548" y="799"/>
                    <a:pt x="590" y="816"/>
                    <a:pt x="625" y="845"/>
                  </a:cubicBezTo>
                  <a:cubicBezTo>
                    <a:pt x="661" y="874"/>
                    <a:pt x="688" y="912"/>
                    <a:pt x="701" y="952"/>
                  </a:cubicBezTo>
                  <a:cubicBezTo>
                    <a:pt x="731" y="934"/>
                    <a:pt x="774" y="895"/>
                    <a:pt x="774" y="808"/>
                  </a:cubicBezTo>
                  <a:cubicBezTo>
                    <a:pt x="774" y="716"/>
                    <a:pt x="705" y="663"/>
                    <a:pt x="657" y="65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9" name="Oval 32"/>
            <p:cNvSpPr>
              <a:spLocks noChangeArrowheads="1"/>
            </p:cNvSpPr>
            <p:nvPr/>
          </p:nvSpPr>
          <p:spPr bwMode="auto">
            <a:xfrm flipH="1">
              <a:off x="3797030" y="4613833"/>
              <a:ext cx="83569" cy="82376"/>
            </a:xfrm>
            <a:prstGeom prst="ellipse">
              <a:avLst/>
            </a:prstGeom>
            <a:solidFill>
              <a:srgbClr val="CEBA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0" name="Oval 33"/>
            <p:cNvSpPr>
              <a:spLocks noChangeArrowheads="1"/>
            </p:cNvSpPr>
            <p:nvPr/>
          </p:nvSpPr>
          <p:spPr bwMode="auto">
            <a:xfrm flipH="1">
              <a:off x="3441262" y="4613833"/>
              <a:ext cx="82376" cy="82376"/>
            </a:xfrm>
            <a:prstGeom prst="ellipse">
              <a:avLst/>
            </a:prstGeom>
            <a:solidFill>
              <a:srgbClr val="CEBA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1" name="Freeform 34"/>
            <p:cNvSpPr/>
            <p:nvPr/>
          </p:nvSpPr>
          <p:spPr bwMode="auto">
            <a:xfrm flipH="1">
              <a:off x="3783898" y="2084064"/>
              <a:ext cx="1432620" cy="2403221"/>
            </a:xfrm>
            <a:custGeom>
              <a:avLst/>
              <a:gdLst>
                <a:gd name="T0" fmla="*/ 610 w 775"/>
                <a:gd name="T1" fmla="*/ 286 h 1303"/>
                <a:gd name="T2" fmla="*/ 540 w 775"/>
                <a:gd name="T3" fmla="*/ 271 h 1303"/>
                <a:gd name="T4" fmla="*/ 573 w 775"/>
                <a:gd name="T5" fmla="*/ 425 h 1303"/>
                <a:gd name="T6" fmla="*/ 769 w 775"/>
                <a:gd name="T7" fmla="*/ 159 h 1303"/>
                <a:gd name="T8" fmla="*/ 529 w 775"/>
                <a:gd name="T9" fmla="*/ 33 h 1303"/>
                <a:gd name="T10" fmla="*/ 482 w 775"/>
                <a:gd name="T11" fmla="*/ 159 h 1303"/>
                <a:gd name="T12" fmla="*/ 302 w 775"/>
                <a:gd name="T13" fmla="*/ 138 h 1303"/>
                <a:gd name="T14" fmla="*/ 275 w 775"/>
                <a:gd name="T15" fmla="*/ 276 h 1303"/>
                <a:gd name="T16" fmla="*/ 390 w 775"/>
                <a:gd name="T17" fmla="*/ 457 h 1303"/>
                <a:gd name="T18" fmla="*/ 261 w 775"/>
                <a:gd name="T19" fmla="*/ 334 h 1303"/>
                <a:gd name="T20" fmla="*/ 58 w 775"/>
                <a:gd name="T21" fmla="*/ 497 h 1303"/>
                <a:gd name="T22" fmla="*/ 142 w 775"/>
                <a:gd name="T23" fmla="*/ 631 h 1303"/>
                <a:gd name="T24" fmla="*/ 0 w 775"/>
                <a:gd name="T25" fmla="*/ 808 h 1303"/>
                <a:gd name="T26" fmla="*/ 149 w 775"/>
                <a:gd name="T27" fmla="*/ 845 h 1303"/>
                <a:gd name="T28" fmla="*/ 307 w 775"/>
                <a:gd name="T29" fmla="*/ 664 h 1303"/>
                <a:gd name="T30" fmla="*/ 563 w 775"/>
                <a:gd name="T31" fmla="*/ 774 h 1303"/>
                <a:gd name="T32" fmla="*/ 503 w 775"/>
                <a:gd name="T33" fmla="*/ 775 h 1303"/>
                <a:gd name="T34" fmla="*/ 353 w 775"/>
                <a:gd name="T35" fmla="*/ 703 h 1303"/>
                <a:gd name="T36" fmla="*/ 321 w 775"/>
                <a:gd name="T37" fmla="*/ 847 h 1303"/>
                <a:gd name="T38" fmla="*/ 187 w 775"/>
                <a:gd name="T39" fmla="*/ 892 h 1303"/>
                <a:gd name="T40" fmla="*/ 200 w 775"/>
                <a:gd name="T41" fmla="*/ 1215 h 1303"/>
                <a:gd name="T42" fmla="*/ 433 w 775"/>
                <a:gd name="T43" fmla="*/ 1256 h 1303"/>
                <a:gd name="T44" fmla="*/ 709 w 775"/>
                <a:gd name="T45" fmla="*/ 1225 h 1303"/>
                <a:gd name="T46" fmla="*/ 748 w 775"/>
                <a:gd name="T47" fmla="*/ 984 h 1303"/>
                <a:gd name="T48" fmla="*/ 645 w 775"/>
                <a:gd name="T49" fmla="*/ 975 h 1303"/>
                <a:gd name="T50" fmla="*/ 608 w 775"/>
                <a:gd name="T51" fmla="*/ 1083 h 1303"/>
                <a:gd name="T52" fmla="*/ 474 w 775"/>
                <a:gd name="T53" fmla="*/ 1002 h 1303"/>
                <a:gd name="T54" fmla="*/ 435 w 775"/>
                <a:gd name="T55" fmla="*/ 1117 h 1303"/>
                <a:gd name="T56" fmla="*/ 405 w 775"/>
                <a:gd name="T57" fmla="*/ 1169 h 1303"/>
                <a:gd name="T58" fmla="*/ 464 w 775"/>
                <a:gd name="T59" fmla="*/ 943 h 1303"/>
                <a:gd name="T60" fmla="*/ 602 w 775"/>
                <a:gd name="T61" fmla="*/ 934 h 1303"/>
                <a:gd name="T62" fmla="*/ 769 w 775"/>
                <a:gd name="T63" fmla="*/ 920 h 1303"/>
                <a:gd name="T64" fmla="*/ 747 w 775"/>
                <a:gd name="T65" fmla="*/ 655 h 1303"/>
                <a:gd name="T66" fmla="*/ 676 w 775"/>
                <a:gd name="T67" fmla="*/ 693 h 1303"/>
                <a:gd name="T68" fmla="*/ 646 w 775"/>
                <a:gd name="T69" fmla="*/ 723 h 1303"/>
                <a:gd name="T70" fmla="*/ 723 w 775"/>
                <a:gd name="T71" fmla="*/ 587 h 1303"/>
                <a:gd name="T72" fmla="*/ 769 w 775"/>
                <a:gd name="T73" fmla="*/ 378 h 1303"/>
                <a:gd name="T74" fmla="*/ 587 w 775"/>
                <a:gd name="T75" fmla="*/ 486 h 1303"/>
                <a:gd name="T76" fmla="*/ 447 w 775"/>
                <a:gd name="T77" fmla="*/ 371 h 1303"/>
                <a:gd name="T78" fmla="*/ 607 w 775"/>
                <a:gd name="T79" fmla="*/ 207 h 1303"/>
                <a:gd name="T80" fmla="*/ 650 w 775"/>
                <a:gd name="T81" fmla="*/ 302 h 1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775" h="1303">
                  <a:moveTo>
                    <a:pt x="650" y="302"/>
                  </a:moveTo>
                  <a:cubicBezTo>
                    <a:pt x="634" y="308"/>
                    <a:pt x="617" y="301"/>
                    <a:pt x="610" y="286"/>
                  </a:cubicBezTo>
                  <a:cubicBezTo>
                    <a:pt x="610" y="285"/>
                    <a:pt x="602" y="269"/>
                    <a:pt x="586" y="263"/>
                  </a:cubicBezTo>
                  <a:cubicBezTo>
                    <a:pt x="574" y="259"/>
                    <a:pt x="558" y="262"/>
                    <a:pt x="540" y="271"/>
                  </a:cubicBezTo>
                  <a:cubicBezTo>
                    <a:pt x="514" y="284"/>
                    <a:pt x="499" y="323"/>
                    <a:pt x="506" y="360"/>
                  </a:cubicBezTo>
                  <a:cubicBezTo>
                    <a:pt x="510" y="382"/>
                    <a:pt x="523" y="419"/>
                    <a:pt x="573" y="425"/>
                  </a:cubicBezTo>
                  <a:cubicBezTo>
                    <a:pt x="612" y="430"/>
                    <a:pt x="653" y="414"/>
                    <a:pt x="688" y="381"/>
                  </a:cubicBezTo>
                  <a:cubicBezTo>
                    <a:pt x="744" y="328"/>
                    <a:pt x="775" y="245"/>
                    <a:pt x="769" y="159"/>
                  </a:cubicBezTo>
                  <a:cubicBezTo>
                    <a:pt x="765" y="95"/>
                    <a:pt x="730" y="45"/>
                    <a:pt x="671" y="21"/>
                  </a:cubicBezTo>
                  <a:cubicBezTo>
                    <a:pt x="620" y="0"/>
                    <a:pt x="560" y="5"/>
                    <a:pt x="529" y="33"/>
                  </a:cubicBezTo>
                  <a:cubicBezTo>
                    <a:pt x="485" y="73"/>
                    <a:pt x="496" y="124"/>
                    <a:pt x="496" y="126"/>
                  </a:cubicBezTo>
                  <a:cubicBezTo>
                    <a:pt x="499" y="139"/>
                    <a:pt x="493" y="152"/>
                    <a:pt x="482" y="159"/>
                  </a:cubicBezTo>
                  <a:cubicBezTo>
                    <a:pt x="471" y="166"/>
                    <a:pt x="457" y="164"/>
                    <a:pt x="447" y="155"/>
                  </a:cubicBezTo>
                  <a:cubicBezTo>
                    <a:pt x="444" y="153"/>
                    <a:pt x="379" y="97"/>
                    <a:pt x="302" y="138"/>
                  </a:cubicBezTo>
                  <a:cubicBezTo>
                    <a:pt x="269" y="156"/>
                    <a:pt x="238" y="209"/>
                    <a:pt x="237" y="270"/>
                  </a:cubicBezTo>
                  <a:cubicBezTo>
                    <a:pt x="249" y="271"/>
                    <a:pt x="262" y="273"/>
                    <a:pt x="275" y="276"/>
                  </a:cubicBezTo>
                  <a:cubicBezTo>
                    <a:pt x="355" y="295"/>
                    <a:pt x="406" y="349"/>
                    <a:pt x="416" y="424"/>
                  </a:cubicBezTo>
                  <a:cubicBezTo>
                    <a:pt x="418" y="440"/>
                    <a:pt x="406" y="455"/>
                    <a:pt x="390" y="457"/>
                  </a:cubicBezTo>
                  <a:cubicBezTo>
                    <a:pt x="373" y="459"/>
                    <a:pt x="358" y="448"/>
                    <a:pt x="356" y="431"/>
                  </a:cubicBezTo>
                  <a:cubicBezTo>
                    <a:pt x="348" y="365"/>
                    <a:pt x="293" y="342"/>
                    <a:pt x="261" y="334"/>
                  </a:cubicBezTo>
                  <a:cubicBezTo>
                    <a:pt x="194" y="318"/>
                    <a:pt x="116" y="340"/>
                    <a:pt x="88" y="382"/>
                  </a:cubicBezTo>
                  <a:cubicBezTo>
                    <a:pt x="60" y="421"/>
                    <a:pt x="50" y="460"/>
                    <a:pt x="58" y="497"/>
                  </a:cubicBezTo>
                  <a:cubicBezTo>
                    <a:pt x="70" y="560"/>
                    <a:pt x="129" y="600"/>
                    <a:pt x="129" y="600"/>
                  </a:cubicBezTo>
                  <a:cubicBezTo>
                    <a:pt x="140" y="607"/>
                    <a:pt x="145" y="619"/>
                    <a:pt x="142" y="631"/>
                  </a:cubicBezTo>
                  <a:cubicBezTo>
                    <a:pt x="140" y="643"/>
                    <a:pt x="130" y="653"/>
                    <a:pt x="118" y="655"/>
                  </a:cubicBezTo>
                  <a:cubicBezTo>
                    <a:pt x="69" y="663"/>
                    <a:pt x="0" y="716"/>
                    <a:pt x="0" y="808"/>
                  </a:cubicBezTo>
                  <a:cubicBezTo>
                    <a:pt x="0" y="895"/>
                    <a:pt x="44" y="934"/>
                    <a:pt x="74" y="952"/>
                  </a:cubicBezTo>
                  <a:cubicBezTo>
                    <a:pt x="87" y="912"/>
                    <a:pt x="113" y="874"/>
                    <a:pt x="149" y="845"/>
                  </a:cubicBezTo>
                  <a:cubicBezTo>
                    <a:pt x="185" y="816"/>
                    <a:pt x="226" y="799"/>
                    <a:pt x="267" y="796"/>
                  </a:cubicBezTo>
                  <a:cubicBezTo>
                    <a:pt x="267" y="760"/>
                    <a:pt x="273" y="704"/>
                    <a:pt x="307" y="664"/>
                  </a:cubicBezTo>
                  <a:cubicBezTo>
                    <a:pt x="333" y="634"/>
                    <a:pt x="369" y="618"/>
                    <a:pt x="415" y="618"/>
                  </a:cubicBezTo>
                  <a:cubicBezTo>
                    <a:pt x="469" y="617"/>
                    <a:pt x="561" y="636"/>
                    <a:pt x="563" y="774"/>
                  </a:cubicBezTo>
                  <a:cubicBezTo>
                    <a:pt x="564" y="790"/>
                    <a:pt x="551" y="804"/>
                    <a:pt x="534" y="804"/>
                  </a:cubicBezTo>
                  <a:cubicBezTo>
                    <a:pt x="517" y="804"/>
                    <a:pt x="504" y="791"/>
                    <a:pt x="503" y="775"/>
                  </a:cubicBezTo>
                  <a:cubicBezTo>
                    <a:pt x="502" y="706"/>
                    <a:pt x="475" y="677"/>
                    <a:pt x="416" y="678"/>
                  </a:cubicBezTo>
                  <a:cubicBezTo>
                    <a:pt x="388" y="678"/>
                    <a:pt x="367" y="686"/>
                    <a:pt x="353" y="703"/>
                  </a:cubicBezTo>
                  <a:cubicBezTo>
                    <a:pt x="324" y="737"/>
                    <a:pt x="326" y="800"/>
                    <a:pt x="329" y="821"/>
                  </a:cubicBezTo>
                  <a:cubicBezTo>
                    <a:pt x="330" y="831"/>
                    <a:pt x="327" y="840"/>
                    <a:pt x="321" y="847"/>
                  </a:cubicBezTo>
                  <a:cubicBezTo>
                    <a:pt x="314" y="853"/>
                    <a:pt x="305" y="857"/>
                    <a:pt x="296" y="856"/>
                  </a:cubicBezTo>
                  <a:cubicBezTo>
                    <a:pt x="260" y="852"/>
                    <a:pt x="220" y="865"/>
                    <a:pt x="187" y="892"/>
                  </a:cubicBezTo>
                  <a:cubicBezTo>
                    <a:pt x="152" y="920"/>
                    <a:pt x="129" y="958"/>
                    <a:pt x="125" y="996"/>
                  </a:cubicBezTo>
                  <a:cubicBezTo>
                    <a:pt x="115" y="1093"/>
                    <a:pt x="139" y="1163"/>
                    <a:pt x="200" y="1215"/>
                  </a:cubicBezTo>
                  <a:cubicBezTo>
                    <a:pt x="288" y="1291"/>
                    <a:pt x="401" y="1251"/>
                    <a:pt x="402" y="1250"/>
                  </a:cubicBezTo>
                  <a:cubicBezTo>
                    <a:pt x="413" y="1246"/>
                    <a:pt x="425" y="1249"/>
                    <a:pt x="433" y="1256"/>
                  </a:cubicBezTo>
                  <a:cubicBezTo>
                    <a:pt x="467" y="1288"/>
                    <a:pt x="515" y="1303"/>
                    <a:pt x="568" y="1298"/>
                  </a:cubicBezTo>
                  <a:cubicBezTo>
                    <a:pt x="626" y="1292"/>
                    <a:pt x="681" y="1264"/>
                    <a:pt x="709" y="1225"/>
                  </a:cubicBezTo>
                  <a:cubicBezTo>
                    <a:pt x="728" y="1199"/>
                    <a:pt x="741" y="1170"/>
                    <a:pt x="750" y="1143"/>
                  </a:cubicBezTo>
                  <a:cubicBezTo>
                    <a:pt x="758" y="1112"/>
                    <a:pt x="773" y="1027"/>
                    <a:pt x="748" y="984"/>
                  </a:cubicBezTo>
                  <a:cubicBezTo>
                    <a:pt x="741" y="972"/>
                    <a:pt x="732" y="965"/>
                    <a:pt x="719" y="962"/>
                  </a:cubicBezTo>
                  <a:cubicBezTo>
                    <a:pt x="686" y="954"/>
                    <a:pt x="661" y="958"/>
                    <a:pt x="645" y="975"/>
                  </a:cubicBezTo>
                  <a:cubicBezTo>
                    <a:pt x="626" y="996"/>
                    <a:pt x="622" y="1030"/>
                    <a:pt x="627" y="1046"/>
                  </a:cubicBezTo>
                  <a:cubicBezTo>
                    <a:pt x="632" y="1062"/>
                    <a:pt x="623" y="1078"/>
                    <a:pt x="608" y="1083"/>
                  </a:cubicBezTo>
                  <a:cubicBezTo>
                    <a:pt x="593" y="1089"/>
                    <a:pt x="576" y="1081"/>
                    <a:pt x="570" y="1065"/>
                  </a:cubicBezTo>
                  <a:cubicBezTo>
                    <a:pt x="569" y="1062"/>
                    <a:pt x="541" y="991"/>
                    <a:pt x="474" y="1002"/>
                  </a:cubicBezTo>
                  <a:cubicBezTo>
                    <a:pt x="428" y="1009"/>
                    <a:pt x="418" y="1048"/>
                    <a:pt x="416" y="1060"/>
                  </a:cubicBezTo>
                  <a:cubicBezTo>
                    <a:pt x="411" y="1085"/>
                    <a:pt x="419" y="1108"/>
                    <a:pt x="435" y="1117"/>
                  </a:cubicBezTo>
                  <a:cubicBezTo>
                    <a:pt x="449" y="1125"/>
                    <a:pt x="454" y="1143"/>
                    <a:pt x="446" y="1158"/>
                  </a:cubicBezTo>
                  <a:cubicBezTo>
                    <a:pt x="438" y="1172"/>
                    <a:pt x="420" y="1178"/>
                    <a:pt x="405" y="1169"/>
                  </a:cubicBezTo>
                  <a:cubicBezTo>
                    <a:pt x="367" y="1148"/>
                    <a:pt x="347" y="1100"/>
                    <a:pt x="356" y="1050"/>
                  </a:cubicBezTo>
                  <a:cubicBezTo>
                    <a:pt x="367" y="993"/>
                    <a:pt x="408" y="952"/>
                    <a:pt x="464" y="943"/>
                  </a:cubicBezTo>
                  <a:cubicBezTo>
                    <a:pt x="512" y="935"/>
                    <a:pt x="549" y="951"/>
                    <a:pt x="576" y="974"/>
                  </a:cubicBezTo>
                  <a:cubicBezTo>
                    <a:pt x="582" y="959"/>
                    <a:pt x="591" y="945"/>
                    <a:pt x="602" y="934"/>
                  </a:cubicBezTo>
                  <a:cubicBezTo>
                    <a:pt x="624" y="911"/>
                    <a:pt x="665" y="887"/>
                    <a:pt x="733" y="904"/>
                  </a:cubicBezTo>
                  <a:cubicBezTo>
                    <a:pt x="747" y="907"/>
                    <a:pt x="759" y="913"/>
                    <a:pt x="769" y="920"/>
                  </a:cubicBezTo>
                  <a:cubicBezTo>
                    <a:pt x="769" y="763"/>
                    <a:pt x="769" y="763"/>
                    <a:pt x="769" y="763"/>
                  </a:cubicBezTo>
                  <a:cubicBezTo>
                    <a:pt x="768" y="712"/>
                    <a:pt x="762" y="671"/>
                    <a:pt x="747" y="655"/>
                  </a:cubicBezTo>
                  <a:cubicBezTo>
                    <a:pt x="743" y="652"/>
                    <a:pt x="737" y="648"/>
                    <a:pt x="723" y="648"/>
                  </a:cubicBezTo>
                  <a:cubicBezTo>
                    <a:pt x="678" y="648"/>
                    <a:pt x="676" y="685"/>
                    <a:pt x="676" y="693"/>
                  </a:cubicBezTo>
                  <a:cubicBezTo>
                    <a:pt x="676" y="709"/>
                    <a:pt x="663" y="723"/>
                    <a:pt x="646" y="723"/>
                  </a:cubicBezTo>
                  <a:cubicBezTo>
                    <a:pt x="646" y="723"/>
                    <a:pt x="646" y="723"/>
                    <a:pt x="646" y="723"/>
                  </a:cubicBezTo>
                  <a:cubicBezTo>
                    <a:pt x="629" y="723"/>
                    <a:pt x="616" y="709"/>
                    <a:pt x="616" y="693"/>
                  </a:cubicBezTo>
                  <a:cubicBezTo>
                    <a:pt x="616" y="650"/>
                    <a:pt x="645" y="587"/>
                    <a:pt x="723" y="587"/>
                  </a:cubicBezTo>
                  <a:cubicBezTo>
                    <a:pt x="741" y="587"/>
                    <a:pt x="756" y="591"/>
                    <a:pt x="769" y="598"/>
                  </a:cubicBezTo>
                  <a:cubicBezTo>
                    <a:pt x="769" y="378"/>
                    <a:pt x="769" y="378"/>
                    <a:pt x="769" y="378"/>
                  </a:cubicBezTo>
                  <a:cubicBezTo>
                    <a:pt x="757" y="395"/>
                    <a:pt x="744" y="411"/>
                    <a:pt x="729" y="425"/>
                  </a:cubicBezTo>
                  <a:cubicBezTo>
                    <a:pt x="687" y="465"/>
                    <a:pt x="637" y="486"/>
                    <a:pt x="587" y="486"/>
                  </a:cubicBezTo>
                  <a:cubicBezTo>
                    <a:pt x="580" y="486"/>
                    <a:pt x="573" y="486"/>
                    <a:pt x="566" y="485"/>
                  </a:cubicBezTo>
                  <a:cubicBezTo>
                    <a:pt x="503" y="477"/>
                    <a:pt x="458" y="433"/>
                    <a:pt x="447" y="371"/>
                  </a:cubicBezTo>
                  <a:cubicBezTo>
                    <a:pt x="436" y="307"/>
                    <a:pt x="463" y="243"/>
                    <a:pt x="512" y="218"/>
                  </a:cubicBezTo>
                  <a:cubicBezTo>
                    <a:pt x="547" y="200"/>
                    <a:pt x="579" y="197"/>
                    <a:pt x="607" y="207"/>
                  </a:cubicBezTo>
                  <a:cubicBezTo>
                    <a:pt x="648" y="222"/>
                    <a:pt x="664" y="258"/>
                    <a:pt x="666" y="262"/>
                  </a:cubicBezTo>
                  <a:cubicBezTo>
                    <a:pt x="672" y="278"/>
                    <a:pt x="665" y="295"/>
                    <a:pt x="650" y="30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 dirty="0"/>
              <a:t>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31F3C-1533-4ADE-ADA4-C66B5AA4B42B}" type="datetime1">
              <a:rPr lang="zh-CN" altLang="en-US" smtClean="0"/>
              <a:t>2019/4/18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 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</p:spPr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31F3C-1533-4ADE-ADA4-C66B5AA4B42B}" type="datetime1">
              <a:rPr lang="zh-CN" altLang="en-US" smtClean="0"/>
              <a:t>2019/4/18</a:t>
            </a:fld>
            <a:endParaRPr lang="zh-CN" altLang="en-US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 </a:t>
            </a:r>
            <a:endParaRPr lang="zh-CN" altLang="en-US" dirty="0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末尾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任意多边形: 形状 38"/>
          <p:cNvSpPr/>
          <p:nvPr userDrawn="1">
            <p:custDataLst>
              <p:tags r:id="rId1"/>
            </p:custDataLst>
          </p:nvPr>
        </p:nvSpPr>
        <p:spPr bwMode="auto">
          <a:xfrm flipH="1">
            <a:off x="0" y="0"/>
            <a:ext cx="12193588" cy="6866164"/>
          </a:xfrm>
          <a:custGeom>
            <a:avLst/>
            <a:gdLst>
              <a:gd name="connsiteX0" fmla="*/ 12193588 w 12193588"/>
              <a:gd name="connsiteY0" fmla="*/ 0 h 6866164"/>
              <a:gd name="connsiteX1" fmla="*/ 0 w 12193588"/>
              <a:gd name="connsiteY1" fmla="*/ 0 h 6866164"/>
              <a:gd name="connsiteX2" fmla="*/ 0 w 12193588"/>
              <a:gd name="connsiteY2" fmla="*/ 6866164 h 6866164"/>
              <a:gd name="connsiteX3" fmla="*/ 3375025 w 12193588"/>
              <a:gd name="connsiteY3" fmla="*/ 6866164 h 6866164"/>
              <a:gd name="connsiteX4" fmla="*/ 3389608 w 12193588"/>
              <a:gd name="connsiteY4" fmla="*/ 6858001 h 6866164"/>
              <a:gd name="connsiteX5" fmla="*/ 1989935 w 12193588"/>
              <a:gd name="connsiteY5" fmla="*/ 6858001 h 6866164"/>
              <a:gd name="connsiteX6" fmla="*/ 12193588 w 12193588"/>
              <a:gd name="connsiteY6" fmla="*/ 1158435 h 6866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3588" h="6866164">
                <a:moveTo>
                  <a:pt x="12193588" y="0"/>
                </a:moveTo>
                <a:lnTo>
                  <a:pt x="0" y="0"/>
                </a:lnTo>
                <a:lnTo>
                  <a:pt x="0" y="6866164"/>
                </a:lnTo>
                <a:lnTo>
                  <a:pt x="3375025" y="6866164"/>
                </a:lnTo>
                <a:lnTo>
                  <a:pt x="3389608" y="6858001"/>
                </a:lnTo>
                <a:lnTo>
                  <a:pt x="1989935" y="6858001"/>
                </a:lnTo>
                <a:lnTo>
                  <a:pt x="12193588" y="115843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/>
          </a:p>
        </p:txBody>
      </p:sp>
      <p:sp>
        <p:nvSpPr>
          <p:cNvPr id="13" name="标题 1"/>
          <p:cNvSpPr>
            <a:spLocks noGrp="1"/>
          </p:cNvSpPr>
          <p:nvPr>
            <p:ph type="ctrTitle" hasCustomPrompt="1"/>
          </p:nvPr>
        </p:nvSpPr>
        <p:spPr>
          <a:xfrm>
            <a:off x="7622268" y="2898483"/>
            <a:ext cx="3392009" cy="655784"/>
          </a:xfrm>
        </p:spPr>
        <p:txBody>
          <a:bodyPr anchor="ctr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altLang="zh-CN" dirty="0"/>
              <a:t>Conclusion</a:t>
            </a:r>
            <a:endParaRPr lang="zh-CN" altLang="en-US" dirty="0"/>
          </a:p>
        </p:txBody>
      </p:sp>
      <p:sp>
        <p:nvSpPr>
          <p:cNvPr id="14" name="文本占位符 62"/>
          <p:cNvSpPr>
            <a:spLocks noGrp="1"/>
          </p:cNvSpPr>
          <p:nvPr>
            <p:ph type="body" sz="quarter" idx="17" hasCustomPrompt="1"/>
          </p:nvPr>
        </p:nvSpPr>
        <p:spPr>
          <a:xfrm>
            <a:off x="7622268" y="3836724"/>
            <a:ext cx="3392009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r">
              <a:buNone/>
              <a:defRPr lang="zh-CN" altLang="en-US" sz="1600" smtClean="0">
                <a:solidFill>
                  <a:schemeClr val="bg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lvl="0"/>
            <a:r>
              <a:rPr lang="en-US" altLang="zh-CN" dirty="0"/>
              <a:t>Signature</a:t>
            </a:r>
          </a:p>
        </p:txBody>
      </p:sp>
      <p:sp>
        <p:nvSpPr>
          <p:cNvPr id="15" name="文本占位符 62"/>
          <p:cNvSpPr>
            <a:spLocks noGrp="1"/>
          </p:cNvSpPr>
          <p:nvPr>
            <p:ph type="body" sz="quarter" idx="18" hasCustomPrompt="1"/>
          </p:nvPr>
        </p:nvSpPr>
        <p:spPr>
          <a:xfrm>
            <a:off x="7622268" y="4152358"/>
            <a:ext cx="3392009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r">
              <a:buNone/>
              <a:defRPr lang="zh-CN" altLang="en-US" sz="1600" smtClean="0">
                <a:solidFill>
                  <a:schemeClr val="bg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marL="228600" marR="0" lvl="0" indent="-228600" fontAlgn="auto">
              <a:spcAft>
                <a:spcPts val="0"/>
              </a:spcAft>
              <a:buClrTx/>
              <a:buSzTx/>
            </a:pPr>
            <a:r>
              <a:rPr lang="en-US" altLang="zh-CN" dirty="0"/>
              <a:t>Data</a:t>
            </a:r>
          </a:p>
        </p:txBody>
      </p:sp>
      <p:grpSp>
        <p:nvGrpSpPr>
          <p:cNvPr id="4" name="组合 3"/>
          <p:cNvGrpSpPr/>
          <p:nvPr userDrawn="1"/>
        </p:nvGrpSpPr>
        <p:grpSpPr>
          <a:xfrm>
            <a:off x="1337380" y="317500"/>
            <a:ext cx="5435599" cy="5162209"/>
            <a:chOff x="1177723" y="1028700"/>
            <a:chExt cx="5435599" cy="5162209"/>
          </a:xfrm>
        </p:grpSpPr>
        <p:grpSp>
          <p:nvGrpSpPr>
            <p:cNvPr id="2" name="组合 1"/>
            <p:cNvGrpSpPr/>
            <p:nvPr userDrawn="1"/>
          </p:nvGrpSpPr>
          <p:grpSpPr>
            <a:xfrm>
              <a:off x="1177723" y="1028700"/>
              <a:ext cx="5435599" cy="4371879"/>
              <a:chOff x="1177723" y="1028700"/>
              <a:chExt cx="5435599" cy="4371879"/>
            </a:xfrm>
          </p:grpSpPr>
          <p:sp>
            <p:nvSpPr>
              <p:cNvPr id="9" name="Freeform 9"/>
              <p:cNvSpPr/>
              <p:nvPr/>
            </p:nvSpPr>
            <p:spPr bwMode="auto">
              <a:xfrm flipH="1">
                <a:off x="1177723" y="1028700"/>
                <a:ext cx="5435599" cy="4371879"/>
              </a:xfrm>
              <a:custGeom>
                <a:avLst/>
                <a:gdLst>
                  <a:gd name="T0" fmla="*/ 1554 w 2942"/>
                  <a:gd name="T1" fmla="*/ 0 h 2370"/>
                  <a:gd name="T2" fmla="*/ 0 w 2942"/>
                  <a:gd name="T3" fmla="*/ 1554 h 2370"/>
                  <a:gd name="T4" fmla="*/ 231 w 2942"/>
                  <a:gd name="T5" fmla="*/ 2370 h 2370"/>
                  <a:gd name="T6" fmla="*/ 2942 w 2942"/>
                  <a:gd name="T7" fmla="*/ 854 h 2370"/>
                  <a:gd name="T8" fmla="*/ 1554 w 2942"/>
                  <a:gd name="T9" fmla="*/ 0 h 23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42" h="2370">
                    <a:moveTo>
                      <a:pt x="1554" y="0"/>
                    </a:moveTo>
                    <a:cubicBezTo>
                      <a:pt x="696" y="0"/>
                      <a:pt x="0" y="696"/>
                      <a:pt x="0" y="1554"/>
                    </a:cubicBezTo>
                    <a:cubicBezTo>
                      <a:pt x="0" y="1853"/>
                      <a:pt x="85" y="2133"/>
                      <a:pt x="231" y="2370"/>
                    </a:cubicBezTo>
                    <a:cubicBezTo>
                      <a:pt x="2942" y="854"/>
                      <a:pt x="2942" y="854"/>
                      <a:pt x="2942" y="854"/>
                    </a:cubicBezTo>
                    <a:cubicBezTo>
                      <a:pt x="2686" y="347"/>
                      <a:pt x="2161" y="0"/>
                      <a:pt x="1554" y="0"/>
                    </a:cubicBezTo>
                    <a:close/>
                  </a:path>
                </a:pathLst>
              </a:custGeom>
              <a:solidFill>
                <a:srgbClr val="797DC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" name="Freeform 10"/>
              <p:cNvSpPr/>
              <p:nvPr/>
            </p:nvSpPr>
            <p:spPr bwMode="auto">
              <a:xfrm flipH="1">
                <a:off x="1775842" y="1713970"/>
                <a:ext cx="4151017" cy="3353526"/>
              </a:xfrm>
              <a:custGeom>
                <a:avLst/>
                <a:gdLst>
                  <a:gd name="T0" fmla="*/ 1183 w 2247"/>
                  <a:gd name="T1" fmla="*/ 0 h 1818"/>
                  <a:gd name="T2" fmla="*/ 0 w 2247"/>
                  <a:gd name="T3" fmla="*/ 1183 h 1818"/>
                  <a:gd name="T4" fmla="*/ 184 w 2247"/>
                  <a:gd name="T5" fmla="*/ 1818 h 1818"/>
                  <a:gd name="T6" fmla="*/ 2247 w 2247"/>
                  <a:gd name="T7" fmla="*/ 664 h 1818"/>
                  <a:gd name="T8" fmla="*/ 1183 w 2247"/>
                  <a:gd name="T9" fmla="*/ 0 h 18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47" h="1818">
                    <a:moveTo>
                      <a:pt x="1183" y="0"/>
                    </a:moveTo>
                    <a:cubicBezTo>
                      <a:pt x="530" y="0"/>
                      <a:pt x="0" y="530"/>
                      <a:pt x="0" y="1183"/>
                    </a:cubicBezTo>
                    <a:cubicBezTo>
                      <a:pt x="0" y="1417"/>
                      <a:pt x="68" y="1634"/>
                      <a:pt x="184" y="1818"/>
                    </a:cubicBezTo>
                    <a:cubicBezTo>
                      <a:pt x="2247" y="664"/>
                      <a:pt x="2247" y="664"/>
                      <a:pt x="2247" y="664"/>
                    </a:cubicBezTo>
                    <a:cubicBezTo>
                      <a:pt x="2055" y="271"/>
                      <a:pt x="1651" y="0"/>
                      <a:pt x="1183" y="0"/>
                    </a:cubicBezTo>
                    <a:close/>
                  </a:path>
                </a:pathLst>
              </a:custGeom>
              <a:solidFill>
                <a:srgbClr val="7D82C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3" name="组合 2"/>
            <p:cNvGrpSpPr/>
            <p:nvPr userDrawn="1"/>
          </p:nvGrpSpPr>
          <p:grpSpPr>
            <a:xfrm flipH="1">
              <a:off x="1988347" y="1961097"/>
              <a:ext cx="3342780" cy="4229812"/>
              <a:chOff x="1988347" y="1961097"/>
              <a:chExt cx="3342780" cy="4229812"/>
            </a:xfrm>
          </p:grpSpPr>
          <p:sp>
            <p:nvSpPr>
              <p:cNvPr id="11" name="Freeform 11"/>
              <p:cNvSpPr/>
              <p:nvPr/>
            </p:nvSpPr>
            <p:spPr bwMode="auto">
              <a:xfrm flipH="1">
                <a:off x="3017446" y="5539066"/>
                <a:ext cx="1284582" cy="428593"/>
              </a:xfrm>
              <a:custGeom>
                <a:avLst/>
                <a:gdLst>
                  <a:gd name="T0" fmla="*/ 5 w 695"/>
                  <a:gd name="T1" fmla="*/ 66 h 232"/>
                  <a:gd name="T2" fmla="*/ 46 w 695"/>
                  <a:gd name="T3" fmla="*/ 125 h 232"/>
                  <a:gd name="T4" fmla="*/ 627 w 695"/>
                  <a:gd name="T5" fmla="*/ 227 h 232"/>
                  <a:gd name="T6" fmla="*/ 686 w 695"/>
                  <a:gd name="T7" fmla="*/ 186 h 232"/>
                  <a:gd name="T8" fmla="*/ 690 w 695"/>
                  <a:gd name="T9" fmla="*/ 167 h 232"/>
                  <a:gd name="T10" fmla="*/ 648 w 695"/>
                  <a:gd name="T11" fmla="*/ 107 h 232"/>
                  <a:gd name="T12" fmla="*/ 67 w 695"/>
                  <a:gd name="T13" fmla="*/ 5 h 232"/>
                  <a:gd name="T14" fmla="*/ 8 w 695"/>
                  <a:gd name="T15" fmla="*/ 46 h 232"/>
                  <a:gd name="T16" fmla="*/ 5 w 695"/>
                  <a:gd name="T17" fmla="*/ 66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95" h="232">
                    <a:moveTo>
                      <a:pt x="5" y="66"/>
                    </a:moveTo>
                    <a:cubicBezTo>
                      <a:pt x="0" y="93"/>
                      <a:pt x="18" y="120"/>
                      <a:pt x="46" y="125"/>
                    </a:cubicBezTo>
                    <a:cubicBezTo>
                      <a:pt x="627" y="227"/>
                      <a:pt x="627" y="227"/>
                      <a:pt x="627" y="227"/>
                    </a:cubicBezTo>
                    <a:cubicBezTo>
                      <a:pt x="655" y="232"/>
                      <a:pt x="682" y="214"/>
                      <a:pt x="686" y="186"/>
                    </a:cubicBezTo>
                    <a:cubicBezTo>
                      <a:pt x="690" y="167"/>
                      <a:pt x="690" y="167"/>
                      <a:pt x="690" y="167"/>
                    </a:cubicBezTo>
                    <a:cubicBezTo>
                      <a:pt x="695" y="139"/>
                      <a:pt x="676" y="112"/>
                      <a:pt x="648" y="107"/>
                    </a:cubicBezTo>
                    <a:cubicBezTo>
                      <a:pt x="67" y="5"/>
                      <a:pt x="67" y="5"/>
                      <a:pt x="67" y="5"/>
                    </a:cubicBezTo>
                    <a:cubicBezTo>
                      <a:pt x="39" y="0"/>
                      <a:pt x="13" y="19"/>
                      <a:pt x="8" y="46"/>
                    </a:cubicBezTo>
                    <a:lnTo>
                      <a:pt x="5" y="6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" name="Freeform 12"/>
              <p:cNvSpPr/>
              <p:nvPr/>
            </p:nvSpPr>
            <p:spPr bwMode="auto">
              <a:xfrm flipH="1">
                <a:off x="3017446" y="5274031"/>
                <a:ext cx="1284582" cy="427398"/>
              </a:xfrm>
              <a:custGeom>
                <a:avLst/>
                <a:gdLst>
                  <a:gd name="T0" fmla="*/ 5 w 695"/>
                  <a:gd name="T1" fmla="*/ 66 h 232"/>
                  <a:gd name="T2" fmla="*/ 46 w 695"/>
                  <a:gd name="T3" fmla="*/ 125 h 232"/>
                  <a:gd name="T4" fmla="*/ 627 w 695"/>
                  <a:gd name="T5" fmla="*/ 228 h 232"/>
                  <a:gd name="T6" fmla="*/ 686 w 695"/>
                  <a:gd name="T7" fmla="*/ 186 h 232"/>
                  <a:gd name="T8" fmla="*/ 690 w 695"/>
                  <a:gd name="T9" fmla="*/ 167 h 232"/>
                  <a:gd name="T10" fmla="*/ 648 w 695"/>
                  <a:gd name="T11" fmla="*/ 108 h 232"/>
                  <a:gd name="T12" fmla="*/ 67 w 695"/>
                  <a:gd name="T13" fmla="*/ 5 h 232"/>
                  <a:gd name="T14" fmla="*/ 8 w 695"/>
                  <a:gd name="T15" fmla="*/ 47 h 232"/>
                  <a:gd name="T16" fmla="*/ 5 w 695"/>
                  <a:gd name="T17" fmla="*/ 66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95" h="232">
                    <a:moveTo>
                      <a:pt x="5" y="66"/>
                    </a:moveTo>
                    <a:cubicBezTo>
                      <a:pt x="0" y="94"/>
                      <a:pt x="18" y="120"/>
                      <a:pt x="46" y="125"/>
                    </a:cubicBezTo>
                    <a:cubicBezTo>
                      <a:pt x="627" y="228"/>
                      <a:pt x="627" y="228"/>
                      <a:pt x="627" y="228"/>
                    </a:cubicBezTo>
                    <a:cubicBezTo>
                      <a:pt x="655" y="232"/>
                      <a:pt x="682" y="214"/>
                      <a:pt x="686" y="186"/>
                    </a:cubicBezTo>
                    <a:cubicBezTo>
                      <a:pt x="690" y="167"/>
                      <a:pt x="690" y="167"/>
                      <a:pt x="690" y="167"/>
                    </a:cubicBezTo>
                    <a:cubicBezTo>
                      <a:pt x="695" y="139"/>
                      <a:pt x="676" y="112"/>
                      <a:pt x="648" y="108"/>
                    </a:cubicBezTo>
                    <a:cubicBezTo>
                      <a:pt x="67" y="5"/>
                      <a:pt x="67" y="5"/>
                      <a:pt x="67" y="5"/>
                    </a:cubicBezTo>
                    <a:cubicBezTo>
                      <a:pt x="39" y="0"/>
                      <a:pt x="13" y="19"/>
                      <a:pt x="8" y="47"/>
                    </a:cubicBezTo>
                    <a:lnTo>
                      <a:pt x="5" y="6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" name="Freeform 13"/>
              <p:cNvSpPr/>
              <p:nvPr/>
            </p:nvSpPr>
            <p:spPr bwMode="auto">
              <a:xfrm flipH="1">
                <a:off x="3017446" y="5007804"/>
                <a:ext cx="1284582" cy="429786"/>
              </a:xfrm>
              <a:custGeom>
                <a:avLst/>
                <a:gdLst>
                  <a:gd name="T0" fmla="*/ 5 w 695"/>
                  <a:gd name="T1" fmla="*/ 66 h 233"/>
                  <a:gd name="T2" fmla="*/ 46 w 695"/>
                  <a:gd name="T3" fmla="*/ 125 h 233"/>
                  <a:gd name="T4" fmla="*/ 627 w 695"/>
                  <a:gd name="T5" fmla="*/ 228 h 233"/>
                  <a:gd name="T6" fmla="*/ 686 w 695"/>
                  <a:gd name="T7" fmla="*/ 186 h 233"/>
                  <a:gd name="T8" fmla="*/ 690 w 695"/>
                  <a:gd name="T9" fmla="*/ 167 h 233"/>
                  <a:gd name="T10" fmla="*/ 648 w 695"/>
                  <a:gd name="T11" fmla="*/ 108 h 233"/>
                  <a:gd name="T12" fmla="*/ 67 w 695"/>
                  <a:gd name="T13" fmla="*/ 5 h 233"/>
                  <a:gd name="T14" fmla="*/ 8 w 695"/>
                  <a:gd name="T15" fmla="*/ 47 h 233"/>
                  <a:gd name="T16" fmla="*/ 5 w 695"/>
                  <a:gd name="T17" fmla="*/ 66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95" h="233">
                    <a:moveTo>
                      <a:pt x="5" y="66"/>
                    </a:moveTo>
                    <a:cubicBezTo>
                      <a:pt x="0" y="94"/>
                      <a:pt x="18" y="120"/>
                      <a:pt x="46" y="125"/>
                    </a:cubicBezTo>
                    <a:cubicBezTo>
                      <a:pt x="627" y="228"/>
                      <a:pt x="627" y="228"/>
                      <a:pt x="627" y="228"/>
                    </a:cubicBezTo>
                    <a:cubicBezTo>
                      <a:pt x="655" y="233"/>
                      <a:pt x="682" y="214"/>
                      <a:pt x="686" y="186"/>
                    </a:cubicBezTo>
                    <a:cubicBezTo>
                      <a:pt x="690" y="167"/>
                      <a:pt x="690" y="167"/>
                      <a:pt x="690" y="167"/>
                    </a:cubicBezTo>
                    <a:cubicBezTo>
                      <a:pt x="695" y="139"/>
                      <a:pt x="676" y="113"/>
                      <a:pt x="648" y="108"/>
                    </a:cubicBezTo>
                    <a:cubicBezTo>
                      <a:pt x="67" y="5"/>
                      <a:pt x="67" y="5"/>
                      <a:pt x="67" y="5"/>
                    </a:cubicBezTo>
                    <a:cubicBezTo>
                      <a:pt x="39" y="0"/>
                      <a:pt x="13" y="19"/>
                      <a:pt x="8" y="47"/>
                    </a:cubicBezTo>
                    <a:lnTo>
                      <a:pt x="5" y="6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" name="Freeform 14"/>
              <p:cNvSpPr/>
              <p:nvPr/>
            </p:nvSpPr>
            <p:spPr bwMode="auto">
              <a:xfrm flipH="1">
                <a:off x="3318296" y="5845886"/>
                <a:ext cx="684076" cy="345023"/>
              </a:xfrm>
              <a:custGeom>
                <a:avLst/>
                <a:gdLst>
                  <a:gd name="T0" fmla="*/ 0 w 370"/>
                  <a:gd name="T1" fmla="*/ 28 h 187"/>
                  <a:gd name="T2" fmla="*/ 188 w 370"/>
                  <a:gd name="T3" fmla="*/ 187 h 187"/>
                  <a:gd name="T4" fmla="*/ 370 w 370"/>
                  <a:gd name="T5" fmla="*/ 65 h 187"/>
                  <a:gd name="T6" fmla="*/ 3 w 370"/>
                  <a:gd name="T7" fmla="*/ 0 h 187"/>
                  <a:gd name="T8" fmla="*/ 0 w 370"/>
                  <a:gd name="T9" fmla="*/ 28 h 1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0" h="187">
                    <a:moveTo>
                      <a:pt x="0" y="28"/>
                    </a:moveTo>
                    <a:cubicBezTo>
                      <a:pt x="0" y="116"/>
                      <a:pt x="84" y="187"/>
                      <a:pt x="188" y="187"/>
                    </a:cubicBezTo>
                    <a:cubicBezTo>
                      <a:pt x="276" y="187"/>
                      <a:pt x="351" y="135"/>
                      <a:pt x="370" y="65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1" y="9"/>
                      <a:pt x="0" y="18"/>
                      <a:pt x="0" y="28"/>
                    </a:cubicBezTo>
                    <a:close/>
                  </a:path>
                </a:pathLst>
              </a:custGeom>
              <a:solidFill>
                <a:srgbClr val="46556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" name="Freeform 15"/>
              <p:cNvSpPr/>
              <p:nvPr/>
            </p:nvSpPr>
            <p:spPr bwMode="auto">
              <a:xfrm flipH="1">
                <a:off x="3665707" y="2429087"/>
                <a:ext cx="1456497" cy="2165644"/>
              </a:xfrm>
              <a:custGeom>
                <a:avLst/>
                <a:gdLst>
                  <a:gd name="T0" fmla="*/ 496 w 788"/>
                  <a:gd name="T1" fmla="*/ 1174 h 1174"/>
                  <a:gd name="T2" fmla="*/ 354 w 788"/>
                  <a:gd name="T3" fmla="*/ 1127 h 1174"/>
                  <a:gd name="T4" fmla="*/ 108 w 788"/>
                  <a:gd name="T5" fmla="*/ 1076 h 1174"/>
                  <a:gd name="T6" fmla="*/ 12 w 788"/>
                  <a:gd name="T7" fmla="*/ 803 h 1174"/>
                  <a:gd name="T8" fmla="*/ 97 w 788"/>
                  <a:gd name="T9" fmla="*/ 656 h 1174"/>
                  <a:gd name="T10" fmla="*/ 214 w 788"/>
                  <a:gd name="T11" fmla="*/ 607 h 1174"/>
                  <a:gd name="T12" fmla="*/ 254 w 788"/>
                  <a:gd name="T13" fmla="*/ 476 h 1174"/>
                  <a:gd name="T14" fmla="*/ 364 w 788"/>
                  <a:gd name="T15" fmla="*/ 428 h 1174"/>
                  <a:gd name="T16" fmla="*/ 515 w 788"/>
                  <a:gd name="T17" fmla="*/ 587 h 1174"/>
                  <a:gd name="T18" fmla="*/ 483 w 788"/>
                  <a:gd name="T19" fmla="*/ 620 h 1174"/>
                  <a:gd name="T20" fmla="*/ 450 w 788"/>
                  <a:gd name="T21" fmla="*/ 588 h 1174"/>
                  <a:gd name="T22" fmla="*/ 365 w 788"/>
                  <a:gd name="T23" fmla="*/ 493 h 1174"/>
                  <a:gd name="T24" fmla="*/ 304 w 788"/>
                  <a:gd name="T25" fmla="*/ 518 h 1174"/>
                  <a:gd name="T26" fmla="*/ 280 w 788"/>
                  <a:gd name="T27" fmla="*/ 634 h 1174"/>
                  <a:gd name="T28" fmla="*/ 272 w 788"/>
                  <a:gd name="T29" fmla="*/ 661 h 1174"/>
                  <a:gd name="T30" fmla="*/ 245 w 788"/>
                  <a:gd name="T31" fmla="*/ 671 h 1174"/>
                  <a:gd name="T32" fmla="*/ 137 w 788"/>
                  <a:gd name="T33" fmla="*/ 707 h 1174"/>
                  <a:gd name="T34" fmla="*/ 77 w 788"/>
                  <a:gd name="T35" fmla="*/ 809 h 1174"/>
                  <a:gd name="T36" fmla="*/ 151 w 788"/>
                  <a:gd name="T37" fmla="*/ 1027 h 1174"/>
                  <a:gd name="T38" fmla="*/ 350 w 788"/>
                  <a:gd name="T39" fmla="*/ 1061 h 1174"/>
                  <a:gd name="T40" fmla="*/ 384 w 788"/>
                  <a:gd name="T41" fmla="*/ 1068 h 1174"/>
                  <a:gd name="T42" fmla="*/ 516 w 788"/>
                  <a:gd name="T43" fmla="*/ 1108 h 1174"/>
                  <a:gd name="T44" fmla="*/ 656 w 788"/>
                  <a:gd name="T45" fmla="*/ 1037 h 1174"/>
                  <a:gd name="T46" fmla="*/ 716 w 788"/>
                  <a:gd name="T47" fmla="*/ 816 h 1174"/>
                  <a:gd name="T48" fmla="*/ 716 w 788"/>
                  <a:gd name="T49" fmla="*/ 813 h 1174"/>
                  <a:gd name="T50" fmla="*/ 716 w 788"/>
                  <a:gd name="T51" fmla="*/ 33 h 1174"/>
                  <a:gd name="T52" fmla="*/ 748 w 788"/>
                  <a:gd name="T53" fmla="*/ 0 h 1174"/>
                  <a:gd name="T54" fmla="*/ 781 w 788"/>
                  <a:gd name="T55" fmla="*/ 33 h 1174"/>
                  <a:gd name="T56" fmla="*/ 781 w 788"/>
                  <a:gd name="T57" fmla="*/ 812 h 1174"/>
                  <a:gd name="T58" fmla="*/ 709 w 788"/>
                  <a:gd name="T59" fmla="*/ 1075 h 1174"/>
                  <a:gd name="T60" fmla="*/ 523 w 788"/>
                  <a:gd name="T61" fmla="*/ 1173 h 1174"/>
                  <a:gd name="T62" fmla="*/ 496 w 788"/>
                  <a:gd name="T63" fmla="*/ 1174 h 1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788" h="1174">
                    <a:moveTo>
                      <a:pt x="496" y="1174"/>
                    </a:moveTo>
                    <a:cubicBezTo>
                      <a:pt x="442" y="1174"/>
                      <a:pt x="393" y="1158"/>
                      <a:pt x="354" y="1127"/>
                    </a:cubicBezTo>
                    <a:cubicBezTo>
                      <a:pt x="310" y="1138"/>
                      <a:pt x="201" y="1155"/>
                      <a:pt x="108" y="1076"/>
                    </a:cubicBezTo>
                    <a:cubicBezTo>
                      <a:pt x="31" y="1010"/>
                      <a:pt x="0" y="920"/>
                      <a:pt x="12" y="803"/>
                    </a:cubicBezTo>
                    <a:cubicBezTo>
                      <a:pt x="18" y="748"/>
                      <a:pt x="49" y="695"/>
                      <a:pt x="97" y="656"/>
                    </a:cubicBezTo>
                    <a:cubicBezTo>
                      <a:pt x="132" y="628"/>
                      <a:pt x="173" y="611"/>
                      <a:pt x="214" y="607"/>
                    </a:cubicBezTo>
                    <a:cubicBezTo>
                      <a:pt x="214" y="570"/>
                      <a:pt x="220" y="516"/>
                      <a:pt x="254" y="476"/>
                    </a:cubicBezTo>
                    <a:cubicBezTo>
                      <a:pt x="280" y="445"/>
                      <a:pt x="317" y="429"/>
                      <a:pt x="364" y="428"/>
                    </a:cubicBezTo>
                    <a:cubicBezTo>
                      <a:pt x="419" y="427"/>
                      <a:pt x="512" y="447"/>
                      <a:pt x="515" y="587"/>
                    </a:cubicBezTo>
                    <a:cubicBezTo>
                      <a:pt x="515" y="604"/>
                      <a:pt x="501" y="619"/>
                      <a:pt x="483" y="620"/>
                    </a:cubicBezTo>
                    <a:cubicBezTo>
                      <a:pt x="465" y="620"/>
                      <a:pt x="450" y="606"/>
                      <a:pt x="450" y="588"/>
                    </a:cubicBezTo>
                    <a:cubicBezTo>
                      <a:pt x="449" y="521"/>
                      <a:pt x="423" y="492"/>
                      <a:pt x="365" y="493"/>
                    </a:cubicBezTo>
                    <a:cubicBezTo>
                      <a:pt x="337" y="493"/>
                      <a:pt x="317" y="501"/>
                      <a:pt x="304" y="518"/>
                    </a:cubicBezTo>
                    <a:cubicBezTo>
                      <a:pt x="275" y="551"/>
                      <a:pt x="277" y="613"/>
                      <a:pt x="280" y="634"/>
                    </a:cubicBezTo>
                    <a:cubicBezTo>
                      <a:pt x="282" y="644"/>
                      <a:pt x="279" y="654"/>
                      <a:pt x="272" y="661"/>
                    </a:cubicBezTo>
                    <a:cubicBezTo>
                      <a:pt x="265" y="669"/>
                      <a:pt x="255" y="672"/>
                      <a:pt x="245" y="671"/>
                    </a:cubicBezTo>
                    <a:cubicBezTo>
                      <a:pt x="210" y="667"/>
                      <a:pt x="170" y="680"/>
                      <a:pt x="137" y="707"/>
                    </a:cubicBezTo>
                    <a:cubicBezTo>
                      <a:pt x="103" y="734"/>
                      <a:pt x="81" y="772"/>
                      <a:pt x="77" y="809"/>
                    </a:cubicBezTo>
                    <a:cubicBezTo>
                      <a:pt x="66" y="907"/>
                      <a:pt x="89" y="974"/>
                      <a:pt x="151" y="1027"/>
                    </a:cubicBezTo>
                    <a:cubicBezTo>
                      <a:pt x="237" y="1101"/>
                      <a:pt x="346" y="1063"/>
                      <a:pt x="350" y="1061"/>
                    </a:cubicBezTo>
                    <a:cubicBezTo>
                      <a:pt x="362" y="1057"/>
                      <a:pt x="375" y="1059"/>
                      <a:pt x="384" y="1068"/>
                    </a:cubicBezTo>
                    <a:cubicBezTo>
                      <a:pt x="417" y="1099"/>
                      <a:pt x="464" y="1113"/>
                      <a:pt x="516" y="1108"/>
                    </a:cubicBezTo>
                    <a:cubicBezTo>
                      <a:pt x="574" y="1103"/>
                      <a:pt x="629" y="1075"/>
                      <a:pt x="656" y="1037"/>
                    </a:cubicBezTo>
                    <a:cubicBezTo>
                      <a:pt x="725" y="942"/>
                      <a:pt x="716" y="817"/>
                      <a:pt x="716" y="816"/>
                    </a:cubicBezTo>
                    <a:cubicBezTo>
                      <a:pt x="716" y="815"/>
                      <a:pt x="716" y="814"/>
                      <a:pt x="716" y="813"/>
                    </a:cubicBezTo>
                    <a:cubicBezTo>
                      <a:pt x="716" y="33"/>
                      <a:pt x="716" y="33"/>
                      <a:pt x="716" y="33"/>
                    </a:cubicBezTo>
                    <a:cubicBezTo>
                      <a:pt x="716" y="15"/>
                      <a:pt x="730" y="0"/>
                      <a:pt x="748" y="0"/>
                    </a:cubicBezTo>
                    <a:cubicBezTo>
                      <a:pt x="766" y="0"/>
                      <a:pt x="781" y="15"/>
                      <a:pt x="781" y="33"/>
                    </a:cubicBezTo>
                    <a:cubicBezTo>
                      <a:pt x="781" y="812"/>
                      <a:pt x="781" y="812"/>
                      <a:pt x="781" y="812"/>
                    </a:cubicBezTo>
                    <a:cubicBezTo>
                      <a:pt x="782" y="828"/>
                      <a:pt x="788" y="966"/>
                      <a:pt x="709" y="1075"/>
                    </a:cubicBezTo>
                    <a:cubicBezTo>
                      <a:pt x="670" y="1128"/>
                      <a:pt x="599" y="1166"/>
                      <a:pt x="523" y="1173"/>
                    </a:cubicBezTo>
                    <a:cubicBezTo>
                      <a:pt x="514" y="1174"/>
                      <a:pt x="505" y="1174"/>
                      <a:pt x="496" y="1174"/>
                    </a:cubicBezTo>
                    <a:close/>
                  </a:path>
                </a:pathLst>
              </a:custGeom>
              <a:solidFill>
                <a:srgbClr val="CEBA8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" name="Freeform 16"/>
              <p:cNvSpPr/>
              <p:nvPr/>
            </p:nvSpPr>
            <p:spPr bwMode="auto">
              <a:xfrm flipH="1">
                <a:off x="4440515" y="2547277"/>
                <a:ext cx="890612" cy="1427845"/>
              </a:xfrm>
              <a:custGeom>
                <a:avLst/>
                <a:gdLst>
                  <a:gd name="T0" fmla="*/ 157 w 482"/>
                  <a:gd name="T1" fmla="*/ 774 h 774"/>
                  <a:gd name="T2" fmla="*/ 150 w 482"/>
                  <a:gd name="T3" fmla="*/ 774 h 774"/>
                  <a:gd name="T4" fmla="*/ 0 w 482"/>
                  <a:gd name="T5" fmla="*/ 557 h 774"/>
                  <a:gd name="T6" fmla="*/ 113 w 482"/>
                  <a:gd name="T7" fmla="*/ 363 h 774"/>
                  <a:gd name="T8" fmla="*/ 58 w 482"/>
                  <a:gd name="T9" fmla="*/ 259 h 774"/>
                  <a:gd name="T10" fmla="*/ 98 w 482"/>
                  <a:gd name="T11" fmla="*/ 95 h 774"/>
                  <a:gd name="T12" fmla="*/ 338 w 482"/>
                  <a:gd name="T13" fmla="*/ 23 h 774"/>
                  <a:gd name="T14" fmla="*/ 480 w 482"/>
                  <a:gd name="T15" fmla="*/ 172 h 774"/>
                  <a:gd name="T16" fmla="*/ 452 w 482"/>
                  <a:gd name="T17" fmla="*/ 208 h 774"/>
                  <a:gd name="T18" fmla="*/ 416 w 482"/>
                  <a:gd name="T19" fmla="*/ 180 h 774"/>
                  <a:gd name="T20" fmla="*/ 322 w 482"/>
                  <a:gd name="T21" fmla="*/ 86 h 774"/>
                  <a:gd name="T22" fmla="*/ 152 w 482"/>
                  <a:gd name="T23" fmla="*/ 132 h 774"/>
                  <a:gd name="T24" fmla="*/ 122 w 482"/>
                  <a:gd name="T25" fmla="*/ 246 h 774"/>
                  <a:gd name="T26" fmla="*/ 193 w 482"/>
                  <a:gd name="T27" fmla="*/ 347 h 774"/>
                  <a:gd name="T28" fmla="*/ 207 w 482"/>
                  <a:gd name="T29" fmla="*/ 381 h 774"/>
                  <a:gd name="T30" fmla="*/ 180 w 482"/>
                  <a:gd name="T31" fmla="*/ 406 h 774"/>
                  <a:gd name="T32" fmla="*/ 65 w 482"/>
                  <a:gd name="T33" fmla="*/ 557 h 774"/>
                  <a:gd name="T34" fmla="*/ 164 w 482"/>
                  <a:gd name="T35" fmla="*/ 710 h 774"/>
                  <a:gd name="T36" fmla="*/ 189 w 482"/>
                  <a:gd name="T37" fmla="*/ 749 h 774"/>
                  <a:gd name="T38" fmla="*/ 157 w 482"/>
                  <a:gd name="T39" fmla="*/ 774 h 7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82" h="774">
                    <a:moveTo>
                      <a:pt x="157" y="774"/>
                    </a:moveTo>
                    <a:cubicBezTo>
                      <a:pt x="155" y="774"/>
                      <a:pt x="153" y="774"/>
                      <a:pt x="150" y="774"/>
                    </a:cubicBezTo>
                    <a:cubicBezTo>
                      <a:pt x="98" y="762"/>
                      <a:pt x="0" y="702"/>
                      <a:pt x="0" y="557"/>
                    </a:cubicBezTo>
                    <a:cubicBezTo>
                      <a:pt x="0" y="460"/>
                      <a:pt x="56" y="394"/>
                      <a:pt x="113" y="363"/>
                    </a:cubicBezTo>
                    <a:cubicBezTo>
                      <a:pt x="91" y="338"/>
                      <a:pt x="67" y="303"/>
                      <a:pt x="58" y="259"/>
                    </a:cubicBezTo>
                    <a:cubicBezTo>
                      <a:pt x="48" y="205"/>
                      <a:pt x="61" y="150"/>
                      <a:pt x="98" y="95"/>
                    </a:cubicBezTo>
                    <a:cubicBezTo>
                      <a:pt x="142" y="32"/>
                      <a:pt x="245" y="0"/>
                      <a:pt x="338" y="23"/>
                    </a:cubicBezTo>
                    <a:cubicBezTo>
                      <a:pt x="418" y="42"/>
                      <a:pt x="470" y="97"/>
                      <a:pt x="480" y="172"/>
                    </a:cubicBezTo>
                    <a:cubicBezTo>
                      <a:pt x="482" y="190"/>
                      <a:pt x="470" y="206"/>
                      <a:pt x="452" y="208"/>
                    </a:cubicBezTo>
                    <a:cubicBezTo>
                      <a:pt x="434" y="211"/>
                      <a:pt x="418" y="198"/>
                      <a:pt x="416" y="180"/>
                    </a:cubicBezTo>
                    <a:cubicBezTo>
                      <a:pt x="407" y="116"/>
                      <a:pt x="354" y="93"/>
                      <a:pt x="322" y="86"/>
                    </a:cubicBezTo>
                    <a:cubicBezTo>
                      <a:pt x="256" y="70"/>
                      <a:pt x="180" y="91"/>
                      <a:pt x="152" y="132"/>
                    </a:cubicBezTo>
                    <a:cubicBezTo>
                      <a:pt x="125" y="171"/>
                      <a:pt x="115" y="209"/>
                      <a:pt x="122" y="246"/>
                    </a:cubicBezTo>
                    <a:cubicBezTo>
                      <a:pt x="134" y="307"/>
                      <a:pt x="192" y="347"/>
                      <a:pt x="193" y="347"/>
                    </a:cubicBezTo>
                    <a:cubicBezTo>
                      <a:pt x="204" y="354"/>
                      <a:pt x="209" y="368"/>
                      <a:pt x="207" y="381"/>
                    </a:cubicBezTo>
                    <a:cubicBezTo>
                      <a:pt x="204" y="394"/>
                      <a:pt x="193" y="404"/>
                      <a:pt x="180" y="406"/>
                    </a:cubicBezTo>
                    <a:cubicBezTo>
                      <a:pt x="132" y="414"/>
                      <a:pt x="65" y="466"/>
                      <a:pt x="65" y="557"/>
                    </a:cubicBezTo>
                    <a:cubicBezTo>
                      <a:pt x="65" y="687"/>
                      <a:pt x="163" y="710"/>
                      <a:pt x="164" y="710"/>
                    </a:cubicBezTo>
                    <a:cubicBezTo>
                      <a:pt x="182" y="714"/>
                      <a:pt x="193" y="731"/>
                      <a:pt x="189" y="749"/>
                    </a:cubicBezTo>
                    <a:cubicBezTo>
                      <a:pt x="186" y="764"/>
                      <a:pt x="172" y="774"/>
                      <a:pt x="157" y="774"/>
                    </a:cubicBezTo>
                    <a:close/>
                  </a:path>
                </a:pathLst>
              </a:custGeom>
              <a:solidFill>
                <a:srgbClr val="CEBA8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" name="Freeform 17"/>
              <p:cNvSpPr/>
              <p:nvPr/>
            </p:nvSpPr>
            <p:spPr bwMode="auto">
              <a:xfrm flipH="1">
                <a:off x="3668094" y="1961097"/>
                <a:ext cx="1242798" cy="1023130"/>
              </a:xfrm>
              <a:custGeom>
                <a:avLst/>
                <a:gdLst>
                  <a:gd name="T0" fmla="*/ 422 w 673"/>
                  <a:gd name="T1" fmla="*/ 555 h 555"/>
                  <a:gd name="T2" fmla="*/ 401 w 673"/>
                  <a:gd name="T3" fmla="*/ 554 h 555"/>
                  <a:gd name="T4" fmla="*/ 279 w 673"/>
                  <a:gd name="T5" fmla="*/ 438 h 555"/>
                  <a:gd name="T6" fmla="*/ 346 w 673"/>
                  <a:gd name="T7" fmla="*/ 283 h 555"/>
                  <a:gd name="T8" fmla="*/ 443 w 673"/>
                  <a:gd name="T9" fmla="*/ 272 h 555"/>
                  <a:gd name="T10" fmla="*/ 503 w 673"/>
                  <a:gd name="T11" fmla="*/ 328 h 555"/>
                  <a:gd name="T12" fmla="*/ 485 w 673"/>
                  <a:gd name="T13" fmla="*/ 371 h 555"/>
                  <a:gd name="T14" fmla="*/ 443 w 673"/>
                  <a:gd name="T15" fmla="*/ 354 h 555"/>
                  <a:gd name="T16" fmla="*/ 421 w 673"/>
                  <a:gd name="T17" fmla="*/ 333 h 555"/>
                  <a:gd name="T18" fmla="*/ 376 w 673"/>
                  <a:gd name="T19" fmla="*/ 340 h 555"/>
                  <a:gd name="T20" fmla="*/ 343 w 673"/>
                  <a:gd name="T21" fmla="*/ 427 h 555"/>
                  <a:gd name="T22" fmla="*/ 409 w 673"/>
                  <a:gd name="T23" fmla="*/ 490 h 555"/>
                  <a:gd name="T24" fmla="*/ 521 w 673"/>
                  <a:gd name="T25" fmla="*/ 446 h 555"/>
                  <a:gd name="T26" fmla="*/ 602 w 673"/>
                  <a:gd name="T27" fmla="*/ 226 h 555"/>
                  <a:gd name="T28" fmla="*/ 506 w 673"/>
                  <a:gd name="T29" fmla="*/ 90 h 555"/>
                  <a:gd name="T30" fmla="*/ 365 w 673"/>
                  <a:gd name="T31" fmla="*/ 102 h 555"/>
                  <a:gd name="T32" fmla="*/ 334 w 673"/>
                  <a:gd name="T33" fmla="*/ 193 h 555"/>
                  <a:gd name="T34" fmla="*/ 319 w 673"/>
                  <a:gd name="T35" fmla="*/ 228 h 555"/>
                  <a:gd name="T36" fmla="*/ 280 w 673"/>
                  <a:gd name="T37" fmla="*/ 224 h 555"/>
                  <a:gd name="T38" fmla="*/ 138 w 673"/>
                  <a:gd name="T39" fmla="*/ 207 h 555"/>
                  <a:gd name="T40" fmla="*/ 75 w 673"/>
                  <a:gd name="T41" fmla="*/ 362 h 555"/>
                  <a:gd name="T42" fmla="*/ 47 w 673"/>
                  <a:gd name="T43" fmla="*/ 398 h 555"/>
                  <a:gd name="T44" fmla="*/ 11 w 673"/>
                  <a:gd name="T45" fmla="*/ 370 h 555"/>
                  <a:gd name="T46" fmla="*/ 108 w 673"/>
                  <a:gd name="T47" fmla="*/ 150 h 555"/>
                  <a:gd name="T48" fmla="*/ 271 w 673"/>
                  <a:gd name="T49" fmla="*/ 143 h 555"/>
                  <a:gd name="T50" fmla="*/ 322 w 673"/>
                  <a:gd name="T51" fmla="*/ 54 h 555"/>
                  <a:gd name="T52" fmla="*/ 530 w 673"/>
                  <a:gd name="T53" fmla="*/ 30 h 555"/>
                  <a:gd name="T54" fmla="*/ 667 w 673"/>
                  <a:gd name="T55" fmla="*/ 222 h 555"/>
                  <a:gd name="T56" fmla="*/ 566 w 673"/>
                  <a:gd name="T57" fmla="*/ 494 h 555"/>
                  <a:gd name="T58" fmla="*/ 422 w 673"/>
                  <a:gd name="T59" fmla="*/ 555 h 5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673" h="555">
                    <a:moveTo>
                      <a:pt x="422" y="555"/>
                    </a:moveTo>
                    <a:cubicBezTo>
                      <a:pt x="415" y="555"/>
                      <a:pt x="408" y="555"/>
                      <a:pt x="401" y="554"/>
                    </a:cubicBezTo>
                    <a:cubicBezTo>
                      <a:pt x="337" y="546"/>
                      <a:pt x="290" y="502"/>
                      <a:pt x="279" y="438"/>
                    </a:cubicBezTo>
                    <a:cubicBezTo>
                      <a:pt x="268" y="374"/>
                      <a:pt x="296" y="308"/>
                      <a:pt x="346" y="283"/>
                    </a:cubicBezTo>
                    <a:cubicBezTo>
                      <a:pt x="381" y="265"/>
                      <a:pt x="414" y="261"/>
                      <a:pt x="443" y="272"/>
                    </a:cubicBezTo>
                    <a:cubicBezTo>
                      <a:pt x="484" y="287"/>
                      <a:pt x="501" y="324"/>
                      <a:pt x="503" y="328"/>
                    </a:cubicBezTo>
                    <a:cubicBezTo>
                      <a:pt x="510" y="345"/>
                      <a:pt x="502" y="364"/>
                      <a:pt x="485" y="371"/>
                    </a:cubicBezTo>
                    <a:cubicBezTo>
                      <a:pt x="469" y="378"/>
                      <a:pt x="450" y="370"/>
                      <a:pt x="443" y="354"/>
                    </a:cubicBezTo>
                    <a:cubicBezTo>
                      <a:pt x="443" y="353"/>
                      <a:pt x="435" y="338"/>
                      <a:pt x="421" y="333"/>
                    </a:cubicBezTo>
                    <a:cubicBezTo>
                      <a:pt x="409" y="329"/>
                      <a:pt x="394" y="331"/>
                      <a:pt x="376" y="340"/>
                    </a:cubicBezTo>
                    <a:cubicBezTo>
                      <a:pt x="351" y="353"/>
                      <a:pt x="337" y="391"/>
                      <a:pt x="343" y="427"/>
                    </a:cubicBezTo>
                    <a:cubicBezTo>
                      <a:pt x="347" y="448"/>
                      <a:pt x="360" y="484"/>
                      <a:pt x="409" y="490"/>
                    </a:cubicBezTo>
                    <a:cubicBezTo>
                      <a:pt x="446" y="494"/>
                      <a:pt x="486" y="479"/>
                      <a:pt x="521" y="446"/>
                    </a:cubicBezTo>
                    <a:cubicBezTo>
                      <a:pt x="576" y="395"/>
                      <a:pt x="607" y="310"/>
                      <a:pt x="602" y="226"/>
                    </a:cubicBezTo>
                    <a:cubicBezTo>
                      <a:pt x="597" y="137"/>
                      <a:pt x="533" y="101"/>
                      <a:pt x="506" y="90"/>
                    </a:cubicBezTo>
                    <a:cubicBezTo>
                      <a:pt x="455" y="70"/>
                      <a:pt x="396" y="75"/>
                      <a:pt x="365" y="102"/>
                    </a:cubicBezTo>
                    <a:cubicBezTo>
                      <a:pt x="322" y="141"/>
                      <a:pt x="333" y="192"/>
                      <a:pt x="334" y="193"/>
                    </a:cubicBezTo>
                    <a:cubicBezTo>
                      <a:pt x="337" y="206"/>
                      <a:pt x="331" y="221"/>
                      <a:pt x="319" y="228"/>
                    </a:cubicBezTo>
                    <a:cubicBezTo>
                      <a:pt x="306" y="235"/>
                      <a:pt x="291" y="234"/>
                      <a:pt x="280" y="224"/>
                    </a:cubicBezTo>
                    <a:cubicBezTo>
                      <a:pt x="278" y="222"/>
                      <a:pt x="214" y="167"/>
                      <a:pt x="138" y="207"/>
                    </a:cubicBezTo>
                    <a:cubicBezTo>
                      <a:pt x="101" y="227"/>
                      <a:pt x="67" y="292"/>
                      <a:pt x="75" y="362"/>
                    </a:cubicBezTo>
                    <a:cubicBezTo>
                      <a:pt x="77" y="380"/>
                      <a:pt x="65" y="396"/>
                      <a:pt x="47" y="398"/>
                    </a:cubicBezTo>
                    <a:cubicBezTo>
                      <a:pt x="29" y="401"/>
                      <a:pt x="13" y="388"/>
                      <a:pt x="11" y="370"/>
                    </a:cubicBezTo>
                    <a:cubicBezTo>
                      <a:pt x="0" y="280"/>
                      <a:pt x="42" y="186"/>
                      <a:pt x="108" y="150"/>
                    </a:cubicBezTo>
                    <a:cubicBezTo>
                      <a:pt x="173" y="115"/>
                      <a:pt x="231" y="126"/>
                      <a:pt x="271" y="143"/>
                    </a:cubicBezTo>
                    <a:cubicBezTo>
                      <a:pt x="276" y="116"/>
                      <a:pt x="290" y="83"/>
                      <a:pt x="322" y="54"/>
                    </a:cubicBezTo>
                    <a:cubicBezTo>
                      <a:pt x="371" y="9"/>
                      <a:pt x="455" y="0"/>
                      <a:pt x="530" y="30"/>
                    </a:cubicBezTo>
                    <a:cubicBezTo>
                      <a:pt x="611" y="63"/>
                      <a:pt x="661" y="133"/>
                      <a:pt x="667" y="222"/>
                    </a:cubicBezTo>
                    <a:cubicBezTo>
                      <a:pt x="673" y="327"/>
                      <a:pt x="635" y="428"/>
                      <a:pt x="566" y="494"/>
                    </a:cubicBezTo>
                    <a:cubicBezTo>
                      <a:pt x="523" y="534"/>
                      <a:pt x="473" y="555"/>
                      <a:pt x="422" y="555"/>
                    </a:cubicBezTo>
                    <a:close/>
                  </a:path>
                </a:pathLst>
              </a:custGeom>
              <a:solidFill>
                <a:srgbClr val="CEBA8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" name="Freeform 18"/>
              <p:cNvSpPr/>
              <p:nvPr/>
            </p:nvSpPr>
            <p:spPr bwMode="auto">
              <a:xfrm flipH="1">
                <a:off x="3654962" y="3714863"/>
                <a:ext cx="924040" cy="553946"/>
              </a:xfrm>
              <a:custGeom>
                <a:avLst/>
                <a:gdLst>
                  <a:gd name="T0" fmla="*/ 434 w 500"/>
                  <a:gd name="T1" fmla="*/ 300 h 300"/>
                  <a:gd name="T2" fmla="*/ 425 w 500"/>
                  <a:gd name="T3" fmla="*/ 299 h 300"/>
                  <a:gd name="T4" fmla="*/ 403 w 500"/>
                  <a:gd name="T5" fmla="*/ 260 h 300"/>
                  <a:gd name="T6" fmla="*/ 403 w 500"/>
                  <a:gd name="T7" fmla="*/ 260 h 300"/>
                  <a:gd name="T8" fmla="*/ 401 w 500"/>
                  <a:gd name="T9" fmla="*/ 101 h 300"/>
                  <a:gd name="T10" fmla="*/ 373 w 500"/>
                  <a:gd name="T11" fmla="*/ 80 h 300"/>
                  <a:gd name="T12" fmla="*/ 302 w 500"/>
                  <a:gd name="T13" fmla="*/ 93 h 300"/>
                  <a:gd name="T14" fmla="*/ 284 w 500"/>
                  <a:gd name="T15" fmla="*/ 162 h 300"/>
                  <a:gd name="T16" fmla="*/ 264 w 500"/>
                  <a:gd name="T17" fmla="*/ 202 h 300"/>
                  <a:gd name="T18" fmla="*/ 223 w 500"/>
                  <a:gd name="T19" fmla="*/ 182 h 300"/>
                  <a:gd name="T20" fmla="*/ 129 w 500"/>
                  <a:gd name="T21" fmla="*/ 120 h 300"/>
                  <a:gd name="T22" fmla="*/ 73 w 500"/>
                  <a:gd name="T23" fmla="*/ 177 h 300"/>
                  <a:gd name="T24" fmla="*/ 91 w 500"/>
                  <a:gd name="T25" fmla="*/ 231 h 300"/>
                  <a:gd name="T26" fmla="*/ 103 w 500"/>
                  <a:gd name="T27" fmla="*/ 275 h 300"/>
                  <a:gd name="T28" fmla="*/ 59 w 500"/>
                  <a:gd name="T29" fmla="*/ 287 h 300"/>
                  <a:gd name="T30" fmla="*/ 9 w 500"/>
                  <a:gd name="T31" fmla="*/ 165 h 300"/>
                  <a:gd name="T32" fmla="*/ 119 w 500"/>
                  <a:gd name="T33" fmla="*/ 56 h 300"/>
                  <a:gd name="T34" fmla="*/ 231 w 500"/>
                  <a:gd name="T35" fmla="*/ 86 h 300"/>
                  <a:gd name="T36" fmla="*/ 255 w 500"/>
                  <a:gd name="T37" fmla="*/ 48 h 300"/>
                  <a:gd name="T38" fmla="*/ 389 w 500"/>
                  <a:gd name="T39" fmla="*/ 17 h 300"/>
                  <a:gd name="T40" fmla="*/ 457 w 500"/>
                  <a:gd name="T41" fmla="*/ 69 h 300"/>
                  <a:gd name="T42" fmla="*/ 465 w 500"/>
                  <a:gd name="T43" fmla="*/ 276 h 300"/>
                  <a:gd name="T44" fmla="*/ 434 w 500"/>
                  <a:gd name="T45" fmla="*/ 30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00" h="300">
                    <a:moveTo>
                      <a:pt x="434" y="300"/>
                    </a:moveTo>
                    <a:cubicBezTo>
                      <a:pt x="431" y="300"/>
                      <a:pt x="428" y="300"/>
                      <a:pt x="425" y="299"/>
                    </a:cubicBezTo>
                    <a:cubicBezTo>
                      <a:pt x="408" y="295"/>
                      <a:pt x="398" y="277"/>
                      <a:pt x="403" y="260"/>
                    </a:cubicBezTo>
                    <a:cubicBezTo>
                      <a:pt x="403" y="260"/>
                      <a:pt x="403" y="260"/>
                      <a:pt x="403" y="260"/>
                    </a:cubicBezTo>
                    <a:cubicBezTo>
                      <a:pt x="411" y="230"/>
                      <a:pt x="426" y="144"/>
                      <a:pt x="401" y="101"/>
                    </a:cubicBezTo>
                    <a:cubicBezTo>
                      <a:pt x="394" y="90"/>
                      <a:pt x="386" y="83"/>
                      <a:pt x="373" y="80"/>
                    </a:cubicBezTo>
                    <a:cubicBezTo>
                      <a:pt x="341" y="72"/>
                      <a:pt x="318" y="77"/>
                      <a:pt x="302" y="93"/>
                    </a:cubicBezTo>
                    <a:cubicBezTo>
                      <a:pt x="283" y="113"/>
                      <a:pt x="280" y="148"/>
                      <a:pt x="284" y="162"/>
                    </a:cubicBezTo>
                    <a:cubicBezTo>
                      <a:pt x="290" y="178"/>
                      <a:pt x="280" y="196"/>
                      <a:pt x="264" y="202"/>
                    </a:cubicBezTo>
                    <a:cubicBezTo>
                      <a:pt x="247" y="207"/>
                      <a:pt x="229" y="199"/>
                      <a:pt x="223" y="182"/>
                    </a:cubicBezTo>
                    <a:cubicBezTo>
                      <a:pt x="220" y="175"/>
                      <a:pt x="194" y="110"/>
                      <a:pt x="129" y="120"/>
                    </a:cubicBezTo>
                    <a:cubicBezTo>
                      <a:pt x="85" y="127"/>
                      <a:pt x="75" y="165"/>
                      <a:pt x="73" y="177"/>
                    </a:cubicBezTo>
                    <a:cubicBezTo>
                      <a:pt x="69" y="200"/>
                      <a:pt x="76" y="223"/>
                      <a:pt x="91" y="231"/>
                    </a:cubicBezTo>
                    <a:cubicBezTo>
                      <a:pt x="107" y="240"/>
                      <a:pt x="112" y="259"/>
                      <a:pt x="103" y="275"/>
                    </a:cubicBezTo>
                    <a:cubicBezTo>
                      <a:pt x="95" y="291"/>
                      <a:pt x="75" y="296"/>
                      <a:pt x="59" y="287"/>
                    </a:cubicBezTo>
                    <a:cubicBezTo>
                      <a:pt x="20" y="265"/>
                      <a:pt x="0" y="216"/>
                      <a:pt x="9" y="165"/>
                    </a:cubicBezTo>
                    <a:cubicBezTo>
                      <a:pt x="19" y="107"/>
                      <a:pt x="61" y="66"/>
                      <a:pt x="119" y="56"/>
                    </a:cubicBezTo>
                    <a:cubicBezTo>
                      <a:pt x="166" y="49"/>
                      <a:pt x="203" y="64"/>
                      <a:pt x="231" y="86"/>
                    </a:cubicBezTo>
                    <a:cubicBezTo>
                      <a:pt x="236" y="72"/>
                      <a:pt x="245" y="59"/>
                      <a:pt x="255" y="48"/>
                    </a:cubicBezTo>
                    <a:cubicBezTo>
                      <a:pt x="278" y="24"/>
                      <a:pt x="319" y="0"/>
                      <a:pt x="389" y="17"/>
                    </a:cubicBezTo>
                    <a:cubicBezTo>
                      <a:pt x="418" y="25"/>
                      <a:pt x="442" y="42"/>
                      <a:pt x="457" y="69"/>
                    </a:cubicBezTo>
                    <a:cubicBezTo>
                      <a:pt x="500" y="142"/>
                      <a:pt x="469" y="263"/>
                      <a:pt x="465" y="276"/>
                    </a:cubicBezTo>
                    <a:cubicBezTo>
                      <a:pt x="461" y="291"/>
                      <a:pt x="448" y="300"/>
                      <a:pt x="434" y="300"/>
                    </a:cubicBezTo>
                    <a:close/>
                  </a:path>
                </a:pathLst>
              </a:custGeom>
              <a:solidFill>
                <a:srgbClr val="CEBA8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" name="Freeform 19"/>
              <p:cNvSpPr/>
              <p:nvPr/>
            </p:nvSpPr>
            <p:spPr bwMode="auto">
              <a:xfrm flipH="1">
                <a:off x="3677645" y="3163304"/>
                <a:ext cx="404715" cy="553946"/>
              </a:xfrm>
              <a:custGeom>
                <a:avLst/>
                <a:gdLst>
                  <a:gd name="T0" fmla="*/ 186 w 219"/>
                  <a:gd name="T1" fmla="*/ 300 h 300"/>
                  <a:gd name="T2" fmla="*/ 186 w 219"/>
                  <a:gd name="T3" fmla="*/ 300 h 300"/>
                  <a:gd name="T4" fmla="*/ 154 w 219"/>
                  <a:gd name="T5" fmla="*/ 268 h 300"/>
                  <a:gd name="T6" fmla="*/ 131 w 219"/>
                  <a:gd name="T7" fmla="*/ 72 h 300"/>
                  <a:gd name="T8" fmla="*/ 109 w 219"/>
                  <a:gd name="T9" fmla="*/ 65 h 300"/>
                  <a:gd name="T10" fmla="*/ 64 w 219"/>
                  <a:gd name="T11" fmla="*/ 108 h 300"/>
                  <a:gd name="T12" fmla="*/ 32 w 219"/>
                  <a:gd name="T13" fmla="*/ 140 h 300"/>
                  <a:gd name="T14" fmla="*/ 32 w 219"/>
                  <a:gd name="T15" fmla="*/ 140 h 300"/>
                  <a:gd name="T16" fmla="*/ 0 w 219"/>
                  <a:gd name="T17" fmla="*/ 108 h 300"/>
                  <a:gd name="T18" fmla="*/ 109 w 219"/>
                  <a:gd name="T19" fmla="*/ 0 h 300"/>
                  <a:gd name="T20" fmla="*/ 177 w 219"/>
                  <a:gd name="T21" fmla="*/ 26 h 300"/>
                  <a:gd name="T22" fmla="*/ 218 w 219"/>
                  <a:gd name="T23" fmla="*/ 268 h 300"/>
                  <a:gd name="T24" fmla="*/ 186 w 219"/>
                  <a:gd name="T25" fmla="*/ 30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19" h="300">
                    <a:moveTo>
                      <a:pt x="186" y="300"/>
                    </a:moveTo>
                    <a:cubicBezTo>
                      <a:pt x="186" y="300"/>
                      <a:pt x="186" y="300"/>
                      <a:pt x="186" y="300"/>
                    </a:cubicBezTo>
                    <a:cubicBezTo>
                      <a:pt x="168" y="300"/>
                      <a:pt x="154" y="286"/>
                      <a:pt x="154" y="268"/>
                    </a:cubicBezTo>
                    <a:cubicBezTo>
                      <a:pt x="154" y="179"/>
                      <a:pt x="154" y="95"/>
                      <a:pt x="131" y="72"/>
                    </a:cubicBezTo>
                    <a:cubicBezTo>
                      <a:pt x="128" y="69"/>
                      <a:pt x="123" y="65"/>
                      <a:pt x="109" y="65"/>
                    </a:cubicBezTo>
                    <a:cubicBezTo>
                      <a:pt x="68" y="65"/>
                      <a:pt x="64" y="98"/>
                      <a:pt x="64" y="108"/>
                    </a:cubicBezTo>
                    <a:cubicBezTo>
                      <a:pt x="64" y="126"/>
                      <a:pt x="50" y="140"/>
                      <a:pt x="32" y="140"/>
                    </a:cubicBezTo>
                    <a:cubicBezTo>
                      <a:pt x="32" y="140"/>
                      <a:pt x="32" y="140"/>
                      <a:pt x="32" y="140"/>
                    </a:cubicBezTo>
                    <a:cubicBezTo>
                      <a:pt x="14" y="140"/>
                      <a:pt x="0" y="126"/>
                      <a:pt x="0" y="108"/>
                    </a:cubicBezTo>
                    <a:cubicBezTo>
                      <a:pt x="0" y="64"/>
                      <a:pt x="29" y="0"/>
                      <a:pt x="109" y="0"/>
                    </a:cubicBezTo>
                    <a:cubicBezTo>
                      <a:pt x="137" y="0"/>
                      <a:pt x="160" y="9"/>
                      <a:pt x="177" y="26"/>
                    </a:cubicBezTo>
                    <a:cubicBezTo>
                      <a:pt x="219" y="69"/>
                      <a:pt x="219" y="152"/>
                      <a:pt x="218" y="268"/>
                    </a:cubicBezTo>
                    <a:cubicBezTo>
                      <a:pt x="218" y="286"/>
                      <a:pt x="204" y="300"/>
                      <a:pt x="186" y="300"/>
                    </a:cubicBezTo>
                    <a:close/>
                  </a:path>
                </a:pathLst>
              </a:custGeom>
              <a:solidFill>
                <a:srgbClr val="CEBA8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" name="Freeform 20"/>
              <p:cNvSpPr/>
              <p:nvPr/>
            </p:nvSpPr>
            <p:spPr bwMode="auto">
              <a:xfrm flipH="1">
                <a:off x="2197272" y="2429087"/>
                <a:ext cx="1456497" cy="2165644"/>
              </a:xfrm>
              <a:custGeom>
                <a:avLst/>
                <a:gdLst>
                  <a:gd name="T0" fmla="*/ 291 w 788"/>
                  <a:gd name="T1" fmla="*/ 1174 h 1174"/>
                  <a:gd name="T2" fmla="*/ 265 w 788"/>
                  <a:gd name="T3" fmla="*/ 1173 h 1174"/>
                  <a:gd name="T4" fmla="*/ 78 w 788"/>
                  <a:gd name="T5" fmla="*/ 1075 h 1174"/>
                  <a:gd name="T6" fmla="*/ 7 w 788"/>
                  <a:gd name="T7" fmla="*/ 812 h 1174"/>
                  <a:gd name="T8" fmla="*/ 7 w 788"/>
                  <a:gd name="T9" fmla="*/ 33 h 1174"/>
                  <a:gd name="T10" fmla="*/ 39 w 788"/>
                  <a:gd name="T11" fmla="*/ 0 h 1174"/>
                  <a:gd name="T12" fmla="*/ 71 w 788"/>
                  <a:gd name="T13" fmla="*/ 33 h 1174"/>
                  <a:gd name="T14" fmla="*/ 71 w 788"/>
                  <a:gd name="T15" fmla="*/ 813 h 1174"/>
                  <a:gd name="T16" fmla="*/ 71 w 788"/>
                  <a:gd name="T17" fmla="*/ 816 h 1174"/>
                  <a:gd name="T18" fmla="*/ 131 w 788"/>
                  <a:gd name="T19" fmla="*/ 1037 h 1174"/>
                  <a:gd name="T20" fmla="*/ 271 w 788"/>
                  <a:gd name="T21" fmla="*/ 1108 h 1174"/>
                  <a:gd name="T22" fmla="*/ 404 w 788"/>
                  <a:gd name="T23" fmla="*/ 1068 h 1174"/>
                  <a:gd name="T24" fmla="*/ 437 w 788"/>
                  <a:gd name="T25" fmla="*/ 1061 h 1174"/>
                  <a:gd name="T26" fmla="*/ 637 w 788"/>
                  <a:gd name="T27" fmla="*/ 1027 h 1174"/>
                  <a:gd name="T28" fmla="*/ 711 w 788"/>
                  <a:gd name="T29" fmla="*/ 809 h 1174"/>
                  <a:gd name="T30" fmla="*/ 650 w 788"/>
                  <a:gd name="T31" fmla="*/ 707 h 1174"/>
                  <a:gd name="T32" fmla="*/ 543 w 788"/>
                  <a:gd name="T33" fmla="*/ 671 h 1174"/>
                  <a:gd name="T34" fmla="*/ 516 w 788"/>
                  <a:gd name="T35" fmla="*/ 661 h 1174"/>
                  <a:gd name="T36" fmla="*/ 507 w 788"/>
                  <a:gd name="T37" fmla="*/ 634 h 1174"/>
                  <a:gd name="T38" fmla="*/ 484 w 788"/>
                  <a:gd name="T39" fmla="*/ 518 h 1174"/>
                  <a:gd name="T40" fmla="*/ 423 w 788"/>
                  <a:gd name="T41" fmla="*/ 493 h 1174"/>
                  <a:gd name="T42" fmla="*/ 420 w 788"/>
                  <a:gd name="T43" fmla="*/ 493 h 1174"/>
                  <a:gd name="T44" fmla="*/ 337 w 788"/>
                  <a:gd name="T45" fmla="*/ 588 h 1174"/>
                  <a:gd name="T46" fmla="*/ 304 w 788"/>
                  <a:gd name="T47" fmla="*/ 620 h 1174"/>
                  <a:gd name="T48" fmla="*/ 273 w 788"/>
                  <a:gd name="T49" fmla="*/ 587 h 1174"/>
                  <a:gd name="T50" fmla="*/ 424 w 788"/>
                  <a:gd name="T51" fmla="*/ 428 h 1174"/>
                  <a:gd name="T52" fmla="*/ 533 w 788"/>
                  <a:gd name="T53" fmla="*/ 476 h 1174"/>
                  <a:gd name="T54" fmla="*/ 573 w 788"/>
                  <a:gd name="T55" fmla="*/ 607 h 1174"/>
                  <a:gd name="T56" fmla="*/ 691 w 788"/>
                  <a:gd name="T57" fmla="*/ 656 h 1174"/>
                  <a:gd name="T58" fmla="*/ 775 w 788"/>
                  <a:gd name="T59" fmla="*/ 803 h 1174"/>
                  <a:gd name="T60" fmla="*/ 679 w 788"/>
                  <a:gd name="T61" fmla="*/ 1076 h 1174"/>
                  <a:gd name="T62" fmla="*/ 434 w 788"/>
                  <a:gd name="T63" fmla="*/ 1127 h 1174"/>
                  <a:gd name="T64" fmla="*/ 291 w 788"/>
                  <a:gd name="T65" fmla="*/ 1174 h 1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788" h="1174">
                    <a:moveTo>
                      <a:pt x="291" y="1174"/>
                    </a:moveTo>
                    <a:cubicBezTo>
                      <a:pt x="283" y="1174"/>
                      <a:pt x="274" y="1174"/>
                      <a:pt x="265" y="1173"/>
                    </a:cubicBezTo>
                    <a:cubicBezTo>
                      <a:pt x="189" y="1166"/>
                      <a:pt x="117" y="1128"/>
                      <a:pt x="78" y="1075"/>
                    </a:cubicBezTo>
                    <a:cubicBezTo>
                      <a:pt x="0" y="966"/>
                      <a:pt x="6" y="828"/>
                      <a:pt x="7" y="812"/>
                    </a:cubicBezTo>
                    <a:cubicBezTo>
                      <a:pt x="7" y="33"/>
                      <a:pt x="7" y="33"/>
                      <a:pt x="7" y="33"/>
                    </a:cubicBezTo>
                    <a:cubicBezTo>
                      <a:pt x="7" y="15"/>
                      <a:pt x="21" y="0"/>
                      <a:pt x="39" y="0"/>
                    </a:cubicBezTo>
                    <a:cubicBezTo>
                      <a:pt x="57" y="0"/>
                      <a:pt x="71" y="15"/>
                      <a:pt x="71" y="33"/>
                    </a:cubicBezTo>
                    <a:cubicBezTo>
                      <a:pt x="71" y="813"/>
                      <a:pt x="71" y="813"/>
                      <a:pt x="71" y="813"/>
                    </a:cubicBezTo>
                    <a:cubicBezTo>
                      <a:pt x="71" y="814"/>
                      <a:pt x="71" y="815"/>
                      <a:pt x="71" y="816"/>
                    </a:cubicBezTo>
                    <a:cubicBezTo>
                      <a:pt x="71" y="817"/>
                      <a:pt x="63" y="943"/>
                      <a:pt x="131" y="1037"/>
                    </a:cubicBezTo>
                    <a:cubicBezTo>
                      <a:pt x="159" y="1075"/>
                      <a:pt x="214" y="1103"/>
                      <a:pt x="271" y="1108"/>
                    </a:cubicBezTo>
                    <a:cubicBezTo>
                      <a:pt x="323" y="1113"/>
                      <a:pt x="370" y="1099"/>
                      <a:pt x="404" y="1068"/>
                    </a:cubicBezTo>
                    <a:cubicBezTo>
                      <a:pt x="413" y="1059"/>
                      <a:pt x="426" y="1057"/>
                      <a:pt x="437" y="1061"/>
                    </a:cubicBezTo>
                    <a:cubicBezTo>
                      <a:pt x="442" y="1063"/>
                      <a:pt x="550" y="1101"/>
                      <a:pt x="637" y="1027"/>
                    </a:cubicBezTo>
                    <a:cubicBezTo>
                      <a:pt x="698" y="974"/>
                      <a:pt x="721" y="907"/>
                      <a:pt x="711" y="809"/>
                    </a:cubicBezTo>
                    <a:cubicBezTo>
                      <a:pt x="707" y="772"/>
                      <a:pt x="685" y="734"/>
                      <a:pt x="650" y="707"/>
                    </a:cubicBezTo>
                    <a:cubicBezTo>
                      <a:pt x="617" y="680"/>
                      <a:pt x="578" y="667"/>
                      <a:pt x="543" y="671"/>
                    </a:cubicBezTo>
                    <a:cubicBezTo>
                      <a:pt x="533" y="672"/>
                      <a:pt x="523" y="669"/>
                      <a:pt x="516" y="661"/>
                    </a:cubicBezTo>
                    <a:cubicBezTo>
                      <a:pt x="509" y="654"/>
                      <a:pt x="505" y="644"/>
                      <a:pt x="507" y="634"/>
                    </a:cubicBezTo>
                    <a:cubicBezTo>
                      <a:pt x="510" y="613"/>
                      <a:pt x="512" y="551"/>
                      <a:pt x="484" y="518"/>
                    </a:cubicBezTo>
                    <a:cubicBezTo>
                      <a:pt x="470" y="501"/>
                      <a:pt x="450" y="493"/>
                      <a:pt x="423" y="493"/>
                    </a:cubicBezTo>
                    <a:cubicBezTo>
                      <a:pt x="422" y="493"/>
                      <a:pt x="421" y="493"/>
                      <a:pt x="420" y="493"/>
                    </a:cubicBezTo>
                    <a:cubicBezTo>
                      <a:pt x="364" y="493"/>
                      <a:pt x="339" y="521"/>
                      <a:pt x="337" y="588"/>
                    </a:cubicBezTo>
                    <a:cubicBezTo>
                      <a:pt x="337" y="606"/>
                      <a:pt x="322" y="620"/>
                      <a:pt x="304" y="620"/>
                    </a:cubicBezTo>
                    <a:cubicBezTo>
                      <a:pt x="286" y="619"/>
                      <a:pt x="272" y="604"/>
                      <a:pt x="273" y="587"/>
                    </a:cubicBezTo>
                    <a:cubicBezTo>
                      <a:pt x="275" y="447"/>
                      <a:pt x="368" y="427"/>
                      <a:pt x="424" y="428"/>
                    </a:cubicBezTo>
                    <a:cubicBezTo>
                      <a:pt x="470" y="429"/>
                      <a:pt x="507" y="445"/>
                      <a:pt x="533" y="476"/>
                    </a:cubicBezTo>
                    <a:cubicBezTo>
                      <a:pt x="567" y="516"/>
                      <a:pt x="573" y="570"/>
                      <a:pt x="573" y="607"/>
                    </a:cubicBezTo>
                    <a:cubicBezTo>
                      <a:pt x="614" y="611"/>
                      <a:pt x="655" y="628"/>
                      <a:pt x="691" y="656"/>
                    </a:cubicBezTo>
                    <a:cubicBezTo>
                      <a:pt x="739" y="695"/>
                      <a:pt x="770" y="748"/>
                      <a:pt x="775" y="803"/>
                    </a:cubicBezTo>
                    <a:cubicBezTo>
                      <a:pt x="788" y="920"/>
                      <a:pt x="756" y="1010"/>
                      <a:pt x="679" y="1076"/>
                    </a:cubicBezTo>
                    <a:cubicBezTo>
                      <a:pt x="587" y="1155"/>
                      <a:pt x="477" y="1138"/>
                      <a:pt x="434" y="1127"/>
                    </a:cubicBezTo>
                    <a:cubicBezTo>
                      <a:pt x="394" y="1158"/>
                      <a:pt x="345" y="1174"/>
                      <a:pt x="291" y="1174"/>
                    </a:cubicBezTo>
                    <a:close/>
                  </a:path>
                </a:pathLst>
              </a:custGeom>
              <a:solidFill>
                <a:srgbClr val="CEBA8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" name="Freeform 21"/>
              <p:cNvSpPr/>
              <p:nvPr/>
            </p:nvSpPr>
            <p:spPr bwMode="auto">
              <a:xfrm flipH="1">
                <a:off x="1988347" y="2547277"/>
                <a:ext cx="893000" cy="1427845"/>
              </a:xfrm>
              <a:custGeom>
                <a:avLst/>
                <a:gdLst>
                  <a:gd name="T0" fmla="*/ 325 w 483"/>
                  <a:gd name="T1" fmla="*/ 774 h 774"/>
                  <a:gd name="T2" fmla="*/ 293 w 483"/>
                  <a:gd name="T3" fmla="*/ 749 h 774"/>
                  <a:gd name="T4" fmla="*/ 318 w 483"/>
                  <a:gd name="T5" fmla="*/ 710 h 774"/>
                  <a:gd name="T6" fmla="*/ 418 w 483"/>
                  <a:gd name="T7" fmla="*/ 557 h 774"/>
                  <a:gd name="T8" fmla="*/ 302 w 483"/>
                  <a:gd name="T9" fmla="*/ 406 h 774"/>
                  <a:gd name="T10" fmla="*/ 276 w 483"/>
                  <a:gd name="T11" fmla="*/ 381 h 774"/>
                  <a:gd name="T12" fmla="*/ 290 w 483"/>
                  <a:gd name="T13" fmla="*/ 347 h 774"/>
                  <a:gd name="T14" fmla="*/ 361 w 483"/>
                  <a:gd name="T15" fmla="*/ 246 h 774"/>
                  <a:gd name="T16" fmla="*/ 331 w 483"/>
                  <a:gd name="T17" fmla="*/ 132 h 774"/>
                  <a:gd name="T18" fmla="*/ 160 w 483"/>
                  <a:gd name="T19" fmla="*/ 86 h 774"/>
                  <a:gd name="T20" fmla="*/ 67 w 483"/>
                  <a:gd name="T21" fmla="*/ 180 h 774"/>
                  <a:gd name="T22" fmla="*/ 31 w 483"/>
                  <a:gd name="T23" fmla="*/ 208 h 774"/>
                  <a:gd name="T24" fmla="*/ 3 w 483"/>
                  <a:gd name="T25" fmla="*/ 172 h 774"/>
                  <a:gd name="T26" fmla="*/ 145 w 483"/>
                  <a:gd name="T27" fmla="*/ 23 h 774"/>
                  <a:gd name="T28" fmla="*/ 384 w 483"/>
                  <a:gd name="T29" fmla="*/ 95 h 774"/>
                  <a:gd name="T30" fmla="*/ 424 w 483"/>
                  <a:gd name="T31" fmla="*/ 259 h 774"/>
                  <a:gd name="T32" fmla="*/ 369 w 483"/>
                  <a:gd name="T33" fmla="*/ 363 h 774"/>
                  <a:gd name="T34" fmla="*/ 483 w 483"/>
                  <a:gd name="T35" fmla="*/ 557 h 774"/>
                  <a:gd name="T36" fmla="*/ 332 w 483"/>
                  <a:gd name="T37" fmla="*/ 774 h 774"/>
                  <a:gd name="T38" fmla="*/ 325 w 483"/>
                  <a:gd name="T39" fmla="*/ 774 h 7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83" h="774">
                    <a:moveTo>
                      <a:pt x="325" y="774"/>
                    </a:moveTo>
                    <a:cubicBezTo>
                      <a:pt x="310" y="774"/>
                      <a:pt x="297" y="764"/>
                      <a:pt x="293" y="749"/>
                    </a:cubicBezTo>
                    <a:cubicBezTo>
                      <a:pt x="290" y="732"/>
                      <a:pt x="300" y="714"/>
                      <a:pt x="318" y="710"/>
                    </a:cubicBezTo>
                    <a:cubicBezTo>
                      <a:pt x="323" y="709"/>
                      <a:pt x="418" y="685"/>
                      <a:pt x="418" y="557"/>
                    </a:cubicBezTo>
                    <a:cubicBezTo>
                      <a:pt x="418" y="466"/>
                      <a:pt x="350" y="414"/>
                      <a:pt x="302" y="406"/>
                    </a:cubicBezTo>
                    <a:cubicBezTo>
                      <a:pt x="289" y="404"/>
                      <a:pt x="279" y="394"/>
                      <a:pt x="276" y="381"/>
                    </a:cubicBezTo>
                    <a:cubicBezTo>
                      <a:pt x="273" y="368"/>
                      <a:pt x="279" y="354"/>
                      <a:pt x="290" y="347"/>
                    </a:cubicBezTo>
                    <a:cubicBezTo>
                      <a:pt x="290" y="347"/>
                      <a:pt x="348" y="307"/>
                      <a:pt x="361" y="246"/>
                    </a:cubicBezTo>
                    <a:cubicBezTo>
                      <a:pt x="368" y="209"/>
                      <a:pt x="358" y="171"/>
                      <a:pt x="331" y="132"/>
                    </a:cubicBezTo>
                    <a:cubicBezTo>
                      <a:pt x="303" y="91"/>
                      <a:pt x="226" y="70"/>
                      <a:pt x="160" y="86"/>
                    </a:cubicBezTo>
                    <a:cubicBezTo>
                      <a:pt x="129" y="93"/>
                      <a:pt x="75" y="116"/>
                      <a:pt x="67" y="180"/>
                    </a:cubicBezTo>
                    <a:cubicBezTo>
                      <a:pt x="65" y="198"/>
                      <a:pt x="48" y="211"/>
                      <a:pt x="31" y="208"/>
                    </a:cubicBezTo>
                    <a:cubicBezTo>
                      <a:pt x="13" y="206"/>
                      <a:pt x="0" y="190"/>
                      <a:pt x="3" y="172"/>
                    </a:cubicBezTo>
                    <a:cubicBezTo>
                      <a:pt x="12" y="97"/>
                      <a:pt x="64" y="42"/>
                      <a:pt x="145" y="23"/>
                    </a:cubicBezTo>
                    <a:cubicBezTo>
                      <a:pt x="238" y="0"/>
                      <a:pt x="341" y="32"/>
                      <a:pt x="384" y="95"/>
                    </a:cubicBezTo>
                    <a:cubicBezTo>
                      <a:pt x="421" y="150"/>
                      <a:pt x="435" y="205"/>
                      <a:pt x="424" y="259"/>
                    </a:cubicBezTo>
                    <a:cubicBezTo>
                      <a:pt x="415" y="303"/>
                      <a:pt x="391" y="338"/>
                      <a:pt x="369" y="363"/>
                    </a:cubicBezTo>
                    <a:cubicBezTo>
                      <a:pt x="427" y="394"/>
                      <a:pt x="483" y="460"/>
                      <a:pt x="483" y="557"/>
                    </a:cubicBezTo>
                    <a:cubicBezTo>
                      <a:pt x="483" y="702"/>
                      <a:pt x="384" y="762"/>
                      <a:pt x="332" y="774"/>
                    </a:cubicBezTo>
                    <a:cubicBezTo>
                      <a:pt x="330" y="774"/>
                      <a:pt x="327" y="774"/>
                      <a:pt x="325" y="774"/>
                    </a:cubicBezTo>
                    <a:close/>
                  </a:path>
                </a:pathLst>
              </a:custGeom>
              <a:solidFill>
                <a:srgbClr val="CEBA8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" name="Freeform 22"/>
              <p:cNvSpPr/>
              <p:nvPr/>
            </p:nvSpPr>
            <p:spPr bwMode="auto">
              <a:xfrm flipH="1">
                <a:off x="2409777" y="1961097"/>
                <a:ext cx="1243992" cy="1023130"/>
              </a:xfrm>
              <a:custGeom>
                <a:avLst/>
                <a:gdLst>
                  <a:gd name="T0" fmla="*/ 251 w 673"/>
                  <a:gd name="T1" fmla="*/ 555 h 555"/>
                  <a:gd name="T2" fmla="*/ 108 w 673"/>
                  <a:gd name="T3" fmla="*/ 494 h 555"/>
                  <a:gd name="T4" fmla="*/ 7 w 673"/>
                  <a:gd name="T5" fmla="*/ 222 h 555"/>
                  <a:gd name="T6" fmla="*/ 143 w 673"/>
                  <a:gd name="T7" fmla="*/ 30 h 555"/>
                  <a:gd name="T8" fmla="*/ 352 w 673"/>
                  <a:gd name="T9" fmla="*/ 54 h 555"/>
                  <a:gd name="T10" fmla="*/ 403 w 673"/>
                  <a:gd name="T11" fmla="*/ 143 h 555"/>
                  <a:gd name="T12" fmla="*/ 566 w 673"/>
                  <a:gd name="T13" fmla="*/ 150 h 555"/>
                  <a:gd name="T14" fmla="*/ 663 w 673"/>
                  <a:gd name="T15" fmla="*/ 370 h 555"/>
                  <a:gd name="T16" fmla="*/ 626 w 673"/>
                  <a:gd name="T17" fmla="*/ 398 h 555"/>
                  <a:gd name="T18" fmla="*/ 598 w 673"/>
                  <a:gd name="T19" fmla="*/ 362 h 555"/>
                  <a:gd name="T20" fmla="*/ 535 w 673"/>
                  <a:gd name="T21" fmla="*/ 207 h 555"/>
                  <a:gd name="T22" fmla="*/ 393 w 673"/>
                  <a:gd name="T23" fmla="*/ 224 h 555"/>
                  <a:gd name="T24" fmla="*/ 355 w 673"/>
                  <a:gd name="T25" fmla="*/ 228 h 555"/>
                  <a:gd name="T26" fmla="*/ 340 w 673"/>
                  <a:gd name="T27" fmla="*/ 193 h 555"/>
                  <a:gd name="T28" fmla="*/ 308 w 673"/>
                  <a:gd name="T29" fmla="*/ 102 h 555"/>
                  <a:gd name="T30" fmla="*/ 168 w 673"/>
                  <a:gd name="T31" fmla="*/ 90 h 555"/>
                  <a:gd name="T32" fmla="*/ 71 w 673"/>
                  <a:gd name="T33" fmla="*/ 226 h 555"/>
                  <a:gd name="T34" fmla="*/ 152 w 673"/>
                  <a:gd name="T35" fmla="*/ 446 h 555"/>
                  <a:gd name="T36" fmla="*/ 265 w 673"/>
                  <a:gd name="T37" fmla="*/ 490 h 555"/>
                  <a:gd name="T38" fmla="*/ 330 w 673"/>
                  <a:gd name="T39" fmla="*/ 427 h 555"/>
                  <a:gd name="T40" fmla="*/ 298 w 673"/>
                  <a:gd name="T41" fmla="*/ 340 h 555"/>
                  <a:gd name="T42" fmla="*/ 253 w 673"/>
                  <a:gd name="T43" fmla="*/ 333 h 555"/>
                  <a:gd name="T44" fmla="*/ 230 w 673"/>
                  <a:gd name="T45" fmla="*/ 354 h 555"/>
                  <a:gd name="T46" fmla="*/ 188 w 673"/>
                  <a:gd name="T47" fmla="*/ 371 h 555"/>
                  <a:gd name="T48" fmla="*/ 171 w 673"/>
                  <a:gd name="T49" fmla="*/ 328 h 555"/>
                  <a:gd name="T50" fmla="*/ 230 w 673"/>
                  <a:gd name="T51" fmla="*/ 272 h 555"/>
                  <a:gd name="T52" fmla="*/ 327 w 673"/>
                  <a:gd name="T53" fmla="*/ 283 h 555"/>
                  <a:gd name="T54" fmla="*/ 394 w 673"/>
                  <a:gd name="T55" fmla="*/ 438 h 555"/>
                  <a:gd name="T56" fmla="*/ 273 w 673"/>
                  <a:gd name="T57" fmla="*/ 554 h 555"/>
                  <a:gd name="T58" fmla="*/ 251 w 673"/>
                  <a:gd name="T59" fmla="*/ 555 h 5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673" h="555">
                    <a:moveTo>
                      <a:pt x="251" y="555"/>
                    </a:moveTo>
                    <a:cubicBezTo>
                      <a:pt x="201" y="555"/>
                      <a:pt x="151" y="534"/>
                      <a:pt x="108" y="494"/>
                    </a:cubicBezTo>
                    <a:cubicBezTo>
                      <a:pt x="38" y="428"/>
                      <a:pt x="0" y="327"/>
                      <a:pt x="7" y="222"/>
                    </a:cubicBezTo>
                    <a:cubicBezTo>
                      <a:pt x="12" y="133"/>
                      <a:pt x="62" y="63"/>
                      <a:pt x="143" y="30"/>
                    </a:cubicBezTo>
                    <a:cubicBezTo>
                      <a:pt x="219" y="0"/>
                      <a:pt x="302" y="9"/>
                      <a:pt x="352" y="54"/>
                    </a:cubicBezTo>
                    <a:cubicBezTo>
                      <a:pt x="383" y="83"/>
                      <a:pt x="397" y="116"/>
                      <a:pt x="403" y="143"/>
                    </a:cubicBezTo>
                    <a:cubicBezTo>
                      <a:pt x="442" y="126"/>
                      <a:pt x="501" y="115"/>
                      <a:pt x="566" y="150"/>
                    </a:cubicBezTo>
                    <a:cubicBezTo>
                      <a:pt x="632" y="186"/>
                      <a:pt x="673" y="280"/>
                      <a:pt x="663" y="370"/>
                    </a:cubicBezTo>
                    <a:cubicBezTo>
                      <a:pt x="660" y="388"/>
                      <a:pt x="644" y="401"/>
                      <a:pt x="626" y="398"/>
                    </a:cubicBezTo>
                    <a:cubicBezTo>
                      <a:pt x="609" y="396"/>
                      <a:pt x="596" y="380"/>
                      <a:pt x="598" y="362"/>
                    </a:cubicBezTo>
                    <a:cubicBezTo>
                      <a:pt x="607" y="292"/>
                      <a:pt x="572" y="227"/>
                      <a:pt x="535" y="207"/>
                    </a:cubicBezTo>
                    <a:cubicBezTo>
                      <a:pt x="458" y="166"/>
                      <a:pt x="394" y="224"/>
                      <a:pt x="393" y="224"/>
                    </a:cubicBezTo>
                    <a:cubicBezTo>
                      <a:pt x="383" y="234"/>
                      <a:pt x="367" y="235"/>
                      <a:pt x="355" y="228"/>
                    </a:cubicBezTo>
                    <a:cubicBezTo>
                      <a:pt x="343" y="221"/>
                      <a:pt x="336" y="206"/>
                      <a:pt x="340" y="193"/>
                    </a:cubicBezTo>
                    <a:cubicBezTo>
                      <a:pt x="340" y="191"/>
                      <a:pt x="351" y="141"/>
                      <a:pt x="308" y="102"/>
                    </a:cubicBezTo>
                    <a:cubicBezTo>
                      <a:pt x="278" y="75"/>
                      <a:pt x="219" y="70"/>
                      <a:pt x="168" y="90"/>
                    </a:cubicBezTo>
                    <a:cubicBezTo>
                      <a:pt x="141" y="101"/>
                      <a:pt x="77" y="137"/>
                      <a:pt x="71" y="226"/>
                    </a:cubicBezTo>
                    <a:cubicBezTo>
                      <a:pt x="66" y="310"/>
                      <a:pt x="97" y="395"/>
                      <a:pt x="152" y="446"/>
                    </a:cubicBezTo>
                    <a:cubicBezTo>
                      <a:pt x="187" y="479"/>
                      <a:pt x="227" y="494"/>
                      <a:pt x="265" y="490"/>
                    </a:cubicBezTo>
                    <a:cubicBezTo>
                      <a:pt x="313" y="484"/>
                      <a:pt x="327" y="448"/>
                      <a:pt x="330" y="427"/>
                    </a:cubicBezTo>
                    <a:cubicBezTo>
                      <a:pt x="337" y="391"/>
                      <a:pt x="322" y="353"/>
                      <a:pt x="298" y="340"/>
                    </a:cubicBezTo>
                    <a:cubicBezTo>
                      <a:pt x="280" y="331"/>
                      <a:pt x="265" y="329"/>
                      <a:pt x="253" y="333"/>
                    </a:cubicBezTo>
                    <a:cubicBezTo>
                      <a:pt x="238" y="338"/>
                      <a:pt x="230" y="354"/>
                      <a:pt x="230" y="354"/>
                    </a:cubicBezTo>
                    <a:cubicBezTo>
                      <a:pt x="223" y="370"/>
                      <a:pt x="204" y="378"/>
                      <a:pt x="188" y="371"/>
                    </a:cubicBezTo>
                    <a:cubicBezTo>
                      <a:pt x="171" y="364"/>
                      <a:pt x="164" y="345"/>
                      <a:pt x="171" y="328"/>
                    </a:cubicBezTo>
                    <a:cubicBezTo>
                      <a:pt x="172" y="324"/>
                      <a:pt x="189" y="287"/>
                      <a:pt x="230" y="272"/>
                    </a:cubicBezTo>
                    <a:cubicBezTo>
                      <a:pt x="260" y="261"/>
                      <a:pt x="292" y="265"/>
                      <a:pt x="327" y="283"/>
                    </a:cubicBezTo>
                    <a:cubicBezTo>
                      <a:pt x="377" y="308"/>
                      <a:pt x="405" y="374"/>
                      <a:pt x="394" y="438"/>
                    </a:cubicBezTo>
                    <a:cubicBezTo>
                      <a:pt x="383" y="502"/>
                      <a:pt x="336" y="546"/>
                      <a:pt x="273" y="554"/>
                    </a:cubicBezTo>
                    <a:cubicBezTo>
                      <a:pt x="265" y="555"/>
                      <a:pt x="258" y="555"/>
                      <a:pt x="251" y="555"/>
                    </a:cubicBezTo>
                    <a:close/>
                  </a:path>
                </a:pathLst>
              </a:custGeom>
              <a:solidFill>
                <a:srgbClr val="CEBA8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" name="Freeform 23"/>
              <p:cNvSpPr/>
              <p:nvPr/>
            </p:nvSpPr>
            <p:spPr bwMode="auto">
              <a:xfrm flipH="1">
                <a:off x="2742861" y="3714863"/>
                <a:ext cx="922846" cy="553946"/>
              </a:xfrm>
              <a:custGeom>
                <a:avLst/>
                <a:gdLst>
                  <a:gd name="T0" fmla="*/ 67 w 500"/>
                  <a:gd name="T1" fmla="*/ 300 h 300"/>
                  <a:gd name="T2" fmla="*/ 35 w 500"/>
                  <a:gd name="T3" fmla="*/ 276 h 300"/>
                  <a:gd name="T4" fmla="*/ 43 w 500"/>
                  <a:gd name="T5" fmla="*/ 69 h 300"/>
                  <a:gd name="T6" fmla="*/ 111 w 500"/>
                  <a:gd name="T7" fmla="*/ 17 h 300"/>
                  <a:gd name="T8" fmla="*/ 245 w 500"/>
                  <a:gd name="T9" fmla="*/ 48 h 300"/>
                  <a:gd name="T10" fmla="*/ 270 w 500"/>
                  <a:gd name="T11" fmla="*/ 86 h 300"/>
                  <a:gd name="T12" fmla="*/ 382 w 500"/>
                  <a:gd name="T13" fmla="*/ 56 h 300"/>
                  <a:gd name="T14" fmla="*/ 491 w 500"/>
                  <a:gd name="T15" fmla="*/ 165 h 300"/>
                  <a:gd name="T16" fmla="*/ 441 w 500"/>
                  <a:gd name="T17" fmla="*/ 287 h 300"/>
                  <a:gd name="T18" fmla="*/ 397 w 500"/>
                  <a:gd name="T19" fmla="*/ 275 h 300"/>
                  <a:gd name="T20" fmla="*/ 409 w 500"/>
                  <a:gd name="T21" fmla="*/ 231 h 300"/>
                  <a:gd name="T22" fmla="*/ 427 w 500"/>
                  <a:gd name="T23" fmla="*/ 177 h 300"/>
                  <a:gd name="T24" fmla="*/ 371 w 500"/>
                  <a:gd name="T25" fmla="*/ 120 h 300"/>
                  <a:gd name="T26" fmla="*/ 277 w 500"/>
                  <a:gd name="T27" fmla="*/ 182 h 300"/>
                  <a:gd name="T28" fmla="*/ 236 w 500"/>
                  <a:gd name="T29" fmla="*/ 202 h 300"/>
                  <a:gd name="T30" fmla="*/ 216 w 500"/>
                  <a:gd name="T31" fmla="*/ 161 h 300"/>
                  <a:gd name="T32" fmla="*/ 198 w 500"/>
                  <a:gd name="T33" fmla="*/ 93 h 300"/>
                  <a:gd name="T34" fmla="*/ 127 w 500"/>
                  <a:gd name="T35" fmla="*/ 80 h 300"/>
                  <a:gd name="T36" fmla="*/ 99 w 500"/>
                  <a:gd name="T37" fmla="*/ 101 h 300"/>
                  <a:gd name="T38" fmla="*/ 98 w 500"/>
                  <a:gd name="T39" fmla="*/ 259 h 300"/>
                  <a:gd name="T40" fmla="*/ 75 w 500"/>
                  <a:gd name="T41" fmla="*/ 299 h 300"/>
                  <a:gd name="T42" fmla="*/ 67 w 500"/>
                  <a:gd name="T43" fmla="*/ 30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500" h="300">
                    <a:moveTo>
                      <a:pt x="67" y="300"/>
                    </a:moveTo>
                    <a:cubicBezTo>
                      <a:pt x="52" y="300"/>
                      <a:pt x="39" y="291"/>
                      <a:pt x="35" y="276"/>
                    </a:cubicBezTo>
                    <a:cubicBezTo>
                      <a:pt x="32" y="263"/>
                      <a:pt x="0" y="142"/>
                      <a:pt x="43" y="69"/>
                    </a:cubicBezTo>
                    <a:cubicBezTo>
                      <a:pt x="59" y="42"/>
                      <a:pt x="82" y="25"/>
                      <a:pt x="111" y="17"/>
                    </a:cubicBezTo>
                    <a:cubicBezTo>
                      <a:pt x="181" y="0"/>
                      <a:pt x="223" y="24"/>
                      <a:pt x="245" y="48"/>
                    </a:cubicBezTo>
                    <a:cubicBezTo>
                      <a:pt x="256" y="59"/>
                      <a:pt x="264" y="72"/>
                      <a:pt x="270" y="86"/>
                    </a:cubicBezTo>
                    <a:cubicBezTo>
                      <a:pt x="297" y="64"/>
                      <a:pt x="334" y="49"/>
                      <a:pt x="382" y="56"/>
                    </a:cubicBezTo>
                    <a:cubicBezTo>
                      <a:pt x="439" y="66"/>
                      <a:pt x="481" y="107"/>
                      <a:pt x="491" y="165"/>
                    </a:cubicBezTo>
                    <a:cubicBezTo>
                      <a:pt x="500" y="216"/>
                      <a:pt x="480" y="265"/>
                      <a:pt x="441" y="287"/>
                    </a:cubicBezTo>
                    <a:cubicBezTo>
                      <a:pt x="426" y="296"/>
                      <a:pt x="406" y="291"/>
                      <a:pt x="397" y="275"/>
                    </a:cubicBezTo>
                    <a:cubicBezTo>
                      <a:pt x="388" y="259"/>
                      <a:pt x="394" y="240"/>
                      <a:pt x="409" y="231"/>
                    </a:cubicBezTo>
                    <a:cubicBezTo>
                      <a:pt x="424" y="223"/>
                      <a:pt x="432" y="200"/>
                      <a:pt x="427" y="177"/>
                    </a:cubicBezTo>
                    <a:cubicBezTo>
                      <a:pt x="425" y="165"/>
                      <a:pt x="415" y="127"/>
                      <a:pt x="371" y="120"/>
                    </a:cubicBezTo>
                    <a:cubicBezTo>
                      <a:pt x="307" y="110"/>
                      <a:pt x="280" y="175"/>
                      <a:pt x="277" y="182"/>
                    </a:cubicBezTo>
                    <a:cubicBezTo>
                      <a:pt x="271" y="199"/>
                      <a:pt x="253" y="207"/>
                      <a:pt x="236" y="202"/>
                    </a:cubicBezTo>
                    <a:cubicBezTo>
                      <a:pt x="220" y="196"/>
                      <a:pt x="211" y="178"/>
                      <a:pt x="216" y="161"/>
                    </a:cubicBezTo>
                    <a:cubicBezTo>
                      <a:pt x="220" y="148"/>
                      <a:pt x="218" y="113"/>
                      <a:pt x="198" y="93"/>
                    </a:cubicBezTo>
                    <a:cubicBezTo>
                      <a:pt x="183" y="77"/>
                      <a:pt x="159" y="72"/>
                      <a:pt x="127" y="80"/>
                    </a:cubicBezTo>
                    <a:cubicBezTo>
                      <a:pt x="115" y="83"/>
                      <a:pt x="106" y="90"/>
                      <a:pt x="99" y="101"/>
                    </a:cubicBezTo>
                    <a:cubicBezTo>
                      <a:pt x="75" y="144"/>
                      <a:pt x="90" y="232"/>
                      <a:pt x="98" y="259"/>
                    </a:cubicBezTo>
                    <a:cubicBezTo>
                      <a:pt x="103" y="277"/>
                      <a:pt x="92" y="295"/>
                      <a:pt x="75" y="299"/>
                    </a:cubicBezTo>
                    <a:cubicBezTo>
                      <a:pt x="72" y="300"/>
                      <a:pt x="69" y="300"/>
                      <a:pt x="67" y="300"/>
                    </a:cubicBezTo>
                    <a:close/>
                  </a:path>
                </a:pathLst>
              </a:custGeom>
              <a:solidFill>
                <a:srgbClr val="CEBA8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" name="Freeform 24"/>
              <p:cNvSpPr/>
              <p:nvPr/>
            </p:nvSpPr>
            <p:spPr bwMode="auto">
              <a:xfrm flipH="1">
                <a:off x="3237114" y="3163304"/>
                <a:ext cx="407103" cy="553946"/>
              </a:xfrm>
              <a:custGeom>
                <a:avLst/>
                <a:gdLst>
                  <a:gd name="T0" fmla="*/ 33 w 220"/>
                  <a:gd name="T1" fmla="*/ 300 h 300"/>
                  <a:gd name="T2" fmla="*/ 1 w 220"/>
                  <a:gd name="T3" fmla="*/ 268 h 300"/>
                  <a:gd name="T4" fmla="*/ 42 w 220"/>
                  <a:gd name="T5" fmla="*/ 26 h 300"/>
                  <a:gd name="T6" fmla="*/ 110 w 220"/>
                  <a:gd name="T7" fmla="*/ 0 h 300"/>
                  <a:gd name="T8" fmla="*/ 220 w 220"/>
                  <a:gd name="T9" fmla="*/ 108 h 300"/>
                  <a:gd name="T10" fmla="*/ 187 w 220"/>
                  <a:gd name="T11" fmla="*/ 140 h 300"/>
                  <a:gd name="T12" fmla="*/ 155 w 220"/>
                  <a:gd name="T13" fmla="*/ 108 h 300"/>
                  <a:gd name="T14" fmla="*/ 110 w 220"/>
                  <a:gd name="T15" fmla="*/ 65 h 300"/>
                  <a:gd name="T16" fmla="*/ 88 w 220"/>
                  <a:gd name="T17" fmla="*/ 72 h 300"/>
                  <a:gd name="T18" fmla="*/ 66 w 220"/>
                  <a:gd name="T19" fmla="*/ 268 h 300"/>
                  <a:gd name="T20" fmla="*/ 33 w 220"/>
                  <a:gd name="T21" fmla="*/ 300 h 300"/>
                  <a:gd name="T22" fmla="*/ 33 w 220"/>
                  <a:gd name="T23" fmla="*/ 30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20" h="300">
                    <a:moveTo>
                      <a:pt x="33" y="300"/>
                    </a:moveTo>
                    <a:cubicBezTo>
                      <a:pt x="16" y="300"/>
                      <a:pt x="1" y="286"/>
                      <a:pt x="1" y="268"/>
                    </a:cubicBezTo>
                    <a:cubicBezTo>
                      <a:pt x="0" y="152"/>
                      <a:pt x="0" y="69"/>
                      <a:pt x="42" y="26"/>
                    </a:cubicBezTo>
                    <a:cubicBezTo>
                      <a:pt x="59" y="9"/>
                      <a:pt x="82" y="0"/>
                      <a:pt x="110" y="0"/>
                    </a:cubicBezTo>
                    <a:cubicBezTo>
                      <a:pt x="191" y="0"/>
                      <a:pt x="220" y="64"/>
                      <a:pt x="220" y="108"/>
                    </a:cubicBezTo>
                    <a:cubicBezTo>
                      <a:pt x="220" y="126"/>
                      <a:pt x="205" y="140"/>
                      <a:pt x="187" y="140"/>
                    </a:cubicBezTo>
                    <a:cubicBezTo>
                      <a:pt x="170" y="140"/>
                      <a:pt x="155" y="126"/>
                      <a:pt x="155" y="108"/>
                    </a:cubicBezTo>
                    <a:cubicBezTo>
                      <a:pt x="155" y="95"/>
                      <a:pt x="150" y="65"/>
                      <a:pt x="110" y="65"/>
                    </a:cubicBezTo>
                    <a:cubicBezTo>
                      <a:pt x="97" y="65"/>
                      <a:pt x="91" y="69"/>
                      <a:pt x="88" y="72"/>
                    </a:cubicBezTo>
                    <a:cubicBezTo>
                      <a:pt x="65" y="95"/>
                      <a:pt x="65" y="179"/>
                      <a:pt x="66" y="268"/>
                    </a:cubicBezTo>
                    <a:cubicBezTo>
                      <a:pt x="66" y="286"/>
                      <a:pt x="51" y="300"/>
                      <a:pt x="33" y="300"/>
                    </a:cubicBezTo>
                    <a:cubicBezTo>
                      <a:pt x="33" y="300"/>
                      <a:pt x="33" y="300"/>
                      <a:pt x="33" y="300"/>
                    </a:cubicBezTo>
                    <a:close/>
                  </a:path>
                </a:pathLst>
              </a:custGeom>
              <a:solidFill>
                <a:srgbClr val="CEBA8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" name="Freeform 25"/>
              <p:cNvSpPr/>
              <p:nvPr/>
            </p:nvSpPr>
            <p:spPr bwMode="auto">
              <a:xfrm flipH="1">
                <a:off x="2794197" y="4552946"/>
                <a:ext cx="508580" cy="616027"/>
              </a:xfrm>
              <a:custGeom>
                <a:avLst/>
                <a:gdLst>
                  <a:gd name="T0" fmla="*/ 35 w 275"/>
                  <a:gd name="T1" fmla="*/ 334 h 334"/>
                  <a:gd name="T2" fmla="*/ 30 w 275"/>
                  <a:gd name="T3" fmla="*/ 334 h 334"/>
                  <a:gd name="T4" fmla="*/ 3 w 275"/>
                  <a:gd name="T5" fmla="*/ 297 h 334"/>
                  <a:gd name="T6" fmla="*/ 220 w 275"/>
                  <a:gd name="T7" fmla="*/ 9 h 334"/>
                  <a:gd name="T8" fmla="*/ 265 w 275"/>
                  <a:gd name="T9" fmla="*/ 19 h 334"/>
                  <a:gd name="T10" fmla="*/ 255 w 275"/>
                  <a:gd name="T11" fmla="*/ 64 h 334"/>
                  <a:gd name="T12" fmla="*/ 67 w 275"/>
                  <a:gd name="T13" fmla="*/ 307 h 334"/>
                  <a:gd name="T14" fmla="*/ 35 w 275"/>
                  <a:gd name="T15" fmla="*/ 334 h 3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75" h="334">
                    <a:moveTo>
                      <a:pt x="35" y="334"/>
                    </a:moveTo>
                    <a:cubicBezTo>
                      <a:pt x="34" y="334"/>
                      <a:pt x="32" y="334"/>
                      <a:pt x="30" y="334"/>
                    </a:cubicBezTo>
                    <a:cubicBezTo>
                      <a:pt x="12" y="331"/>
                      <a:pt x="0" y="314"/>
                      <a:pt x="3" y="297"/>
                    </a:cubicBezTo>
                    <a:cubicBezTo>
                      <a:pt x="4" y="290"/>
                      <a:pt x="33" y="130"/>
                      <a:pt x="220" y="9"/>
                    </a:cubicBezTo>
                    <a:cubicBezTo>
                      <a:pt x="236" y="0"/>
                      <a:pt x="256" y="4"/>
                      <a:pt x="265" y="19"/>
                    </a:cubicBezTo>
                    <a:cubicBezTo>
                      <a:pt x="275" y="34"/>
                      <a:pt x="271" y="54"/>
                      <a:pt x="255" y="64"/>
                    </a:cubicBezTo>
                    <a:cubicBezTo>
                      <a:pt x="92" y="169"/>
                      <a:pt x="67" y="306"/>
                      <a:pt x="67" y="307"/>
                    </a:cubicBezTo>
                    <a:cubicBezTo>
                      <a:pt x="65" y="323"/>
                      <a:pt x="51" y="334"/>
                      <a:pt x="35" y="334"/>
                    </a:cubicBezTo>
                    <a:close/>
                  </a:path>
                </a:pathLst>
              </a:custGeom>
              <a:solidFill>
                <a:srgbClr val="CEBA8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" name="Freeform 26"/>
              <p:cNvSpPr/>
              <p:nvPr/>
            </p:nvSpPr>
            <p:spPr bwMode="auto">
              <a:xfrm flipH="1">
                <a:off x="4062064" y="4552946"/>
                <a:ext cx="450082" cy="445306"/>
              </a:xfrm>
              <a:custGeom>
                <a:avLst/>
                <a:gdLst>
                  <a:gd name="T0" fmla="*/ 207 w 244"/>
                  <a:gd name="T1" fmla="*/ 242 h 242"/>
                  <a:gd name="T2" fmla="*/ 177 w 244"/>
                  <a:gd name="T3" fmla="*/ 222 h 242"/>
                  <a:gd name="T4" fmla="*/ 24 w 244"/>
                  <a:gd name="T5" fmla="*/ 66 h 242"/>
                  <a:gd name="T6" fmla="*/ 7 w 244"/>
                  <a:gd name="T7" fmla="*/ 24 h 242"/>
                  <a:gd name="T8" fmla="*/ 50 w 244"/>
                  <a:gd name="T9" fmla="*/ 7 h 242"/>
                  <a:gd name="T10" fmla="*/ 237 w 244"/>
                  <a:gd name="T11" fmla="*/ 197 h 242"/>
                  <a:gd name="T12" fmla="*/ 219 w 244"/>
                  <a:gd name="T13" fmla="*/ 239 h 242"/>
                  <a:gd name="T14" fmla="*/ 207 w 244"/>
                  <a:gd name="T15" fmla="*/ 242 h 2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4" h="242">
                    <a:moveTo>
                      <a:pt x="207" y="242"/>
                    </a:moveTo>
                    <a:cubicBezTo>
                      <a:pt x="194" y="242"/>
                      <a:pt x="182" y="234"/>
                      <a:pt x="177" y="222"/>
                    </a:cubicBezTo>
                    <a:cubicBezTo>
                      <a:pt x="176" y="220"/>
                      <a:pt x="131" y="113"/>
                      <a:pt x="24" y="66"/>
                    </a:cubicBezTo>
                    <a:cubicBezTo>
                      <a:pt x="8" y="59"/>
                      <a:pt x="0" y="40"/>
                      <a:pt x="7" y="24"/>
                    </a:cubicBezTo>
                    <a:cubicBezTo>
                      <a:pt x="14" y="7"/>
                      <a:pt x="33" y="0"/>
                      <a:pt x="50" y="7"/>
                    </a:cubicBezTo>
                    <a:cubicBezTo>
                      <a:pt x="182" y="64"/>
                      <a:pt x="235" y="192"/>
                      <a:pt x="237" y="197"/>
                    </a:cubicBezTo>
                    <a:cubicBezTo>
                      <a:pt x="244" y="214"/>
                      <a:pt x="236" y="233"/>
                      <a:pt x="219" y="239"/>
                    </a:cubicBezTo>
                    <a:cubicBezTo>
                      <a:pt x="215" y="241"/>
                      <a:pt x="211" y="242"/>
                      <a:pt x="207" y="242"/>
                    </a:cubicBezTo>
                    <a:close/>
                  </a:path>
                </a:pathLst>
              </a:custGeom>
              <a:solidFill>
                <a:srgbClr val="CEBA8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" name="Freeform 27"/>
              <p:cNvSpPr/>
              <p:nvPr/>
            </p:nvSpPr>
            <p:spPr bwMode="auto">
              <a:xfrm flipH="1">
                <a:off x="3466334" y="4689045"/>
                <a:ext cx="174302" cy="383226"/>
              </a:xfrm>
              <a:custGeom>
                <a:avLst/>
                <a:gdLst>
                  <a:gd name="T0" fmla="*/ 20 w 94"/>
                  <a:gd name="T1" fmla="*/ 208 h 208"/>
                  <a:gd name="T2" fmla="*/ 20 w 94"/>
                  <a:gd name="T3" fmla="*/ 208 h 208"/>
                  <a:gd name="T4" fmla="*/ 0 w 94"/>
                  <a:gd name="T5" fmla="*/ 188 h 208"/>
                  <a:gd name="T6" fmla="*/ 54 w 94"/>
                  <a:gd name="T7" fmla="*/ 11 h 208"/>
                  <a:gd name="T8" fmla="*/ 83 w 94"/>
                  <a:gd name="T9" fmla="*/ 6 h 208"/>
                  <a:gd name="T10" fmla="*/ 87 w 94"/>
                  <a:gd name="T11" fmla="*/ 34 h 208"/>
                  <a:gd name="T12" fmla="*/ 41 w 94"/>
                  <a:gd name="T13" fmla="*/ 188 h 208"/>
                  <a:gd name="T14" fmla="*/ 20 w 94"/>
                  <a:gd name="T15" fmla="*/ 208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4" h="208">
                    <a:moveTo>
                      <a:pt x="20" y="208"/>
                    </a:moveTo>
                    <a:cubicBezTo>
                      <a:pt x="20" y="208"/>
                      <a:pt x="20" y="208"/>
                      <a:pt x="20" y="208"/>
                    </a:cubicBezTo>
                    <a:cubicBezTo>
                      <a:pt x="9" y="208"/>
                      <a:pt x="0" y="199"/>
                      <a:pt x="0" y="188"/>
                    </a:cubicBezTo>
                    <a:cubicBezTo>
                      <a:pt x="0" y="184"/>
                      <a:pt x="1" y="87"/>
                      <a:pt x="54" y="11"/>
                    </a:cubicBezTo>
                    <a:cubicBezTo>
                      <a:pt x="61" y="2"/>
                      <a:pt x="73" y="0"/>
                      <a:pt x="83" y="6"/>
                    </a:cubicBezTo>
                    <a:cubicBezTo>
                      <a:pt x="92" y="13"/>
                      <a:pt x="94" y="25"/>
                      <a:pt x="87" y="34"/>
                    </a:cubicBezTo>
                    <a:cubicBezTo>
                      <a:pt x="41" y="99"/>
                      <a:pt x="41" y="187"/>
                      <a:pt x="41" y="188"/>
                    </a:cubicBezTo>
                    <a:cubicBezTo>
                      <a:pt x="41" y="199"/>
                      <a:pt x="32" y="208"/>
                      <a:pt x="20" y="208"/>
                    </a:cubicBezTo>
                    <a:close/>
                  </a:path>
                </a:pathLst>
              </a:custGeom>
              <a:solidFill>
                <a:srgbClr val="FEDF3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" name="Freeform 28"/>
              <p:cNvSpPr>
                <a:spLocks noEditPoints="1"/>
              </p:cNvSpPr>
              <p:nvPr/>
            </p:nvSpPr>
            <p:spPr bwMode="auto">
              <a:xfrm flipH="1">
                <a:off x="3368438" y="4541007"/>
                <a:ext cx="228026" cy="226832"/>
              </a:xfrm>
              <a:custGeom>
                <a:avLst/>
                <a:gdLst>
                  <a:gd name="T0" fmla="*/ 62 w 123"/>
                  <a:gd name="T1" fmla="*/ 123 h 123"/>
                  <a:gd name="T2" fmla="*/ 0 w 123"/>
                  <a:gd name="T3" fmla="*/ 61 h 123"/>
                  <a:gd name="T4" fmla="*/ 62 w 123"/>
                  <a:gd name="T5" fmla="*/ 0 h 123"/>
                  <a:gd name="T6" fmla="*/ 123 w 123"/>
                  <a:gd name="T7" fmla="*/ 61 h 123"/>
                  <a:gd name="T8" fmla="*/ 62 w 123"/>
                  <a:gd name="T9" fmla="*/ 123 h 123"/>
                  <a:gd name="T10" fmla="*/ 62 w 123"/>
                  <a:gd name="T11" fmla="*/ 40 h 123"/>
                  <a:gd name="T12" fmla="*/ 41 w 123"/>
                  <a:gd name="T13" fmla="*/ 61 h 123"/>
                  <a:gd name="T14" fmla="*/ 62 w 123"/>
                  <a:gd name="T15" fmla="*/ 83 h 123"/>
                  <a:gd name="T16" fmla="*/ 83 w 123"/>
                  <a:gd name="T17" fmla="*/ 61 h 123"/>
                  <a:gd name="T18" fmla="*/ 62 w 123"/>
                  <a:gd name="T19" fmla="*/ 40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3" h="123">
                    <a:moveTo>
                      <a:pt x="62" y="123"/>
                    </a:moveTo>
                    <a:cubicBezTo>
                      <a:pt x="28" y="123"/>
                      <a:pt x="0" y="95"/>
                      <a:pt x="0" y="61"/>
                    </a:cubicBezTo>
                    <a:cubicBezTo>
                      <a:pt x="0" y="28"/>
                      <a:pt x="28" y="0"/>
                      <a:pt x="62" y="0"/>
                    </a:cubicBezTo>
                    <a:cubicBezTo>
                      <a:pt x="95" y="0"/>
                      <a:pt x="123" y="28"/>
                      <a:pt x="123" y="61"/>
                    </a:cubicBezTo>
                    <a:cubicBezTo>
                      <a:pt x="123" y="95"/>
                      <a:pt x="95" y="123"/>
                      <a:pt x="62" y="123"/>
                    </a:cubicBezTo>
                    <a:close/>
                    <a:moveTo>
                      <a:pt x="62" y="40"/>
                    </a:moveTo>
                    <a:cubicBezTo>
                      <a:pt x="50" y="40"/>
                      <a:pt x="41" y="50"/>
                      <a:pt x="41" y="61"/>
                    </a:cubicBezTo>
                    <a:cubicBezTo>
                      <a:pt x="41" y="73"/>
                      <a:pt x="50" y="83"/>
                      <a:pt x="62" y="83"/>
                    </a:cubicBezTo>
                    <a:cubicBezTo>
                      <a:pt x="73" y="83"/>
                      <a:pt x="83" y="73"/>
                      <a:pt x="83" y="61"/>
                    </a:cubicBezTo>
                    <a:cubicBezTo>
                      <a:pt x="83" y="50"/>
                      <a:pt x="73" y="40"/>
                      <a:pt x="62" y="40"/>
                    </a:cubicBezTo>
                    <a:close/>
                  </a:path>
                </a:pathLst>
              </a:custGeom>
              <a:solidFill>
                <a:srgbClr val="FEDF3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" name="Freeform 29"/>
              <p:cNvSpPr/>
              <p:nvPr/>
            </p:nvSpPr>
            <p:spPr bwMode="auto">
              <a:xfrm flipH="1">
                <a:off x="3688390" y="4689045"/>
                <a:ext cx="171914" cy="383226"/>
              </a:xfrm>
              <a:custGeom>
                <a:avLst/>
                <a:gdLst>
                  <a:gd name="T0" fmla="*/ 73 w 93"/>
                  <a:gd name="T1" fmla="*/ 208 h 208"/>
                  <a:gd name="T2" fmla="*/ 53 w 93"/>
                  <a:gd name="T3" fmla="*/ 188 h 208"/>
                  <a:gd name="T4" fmla="*/ 53 w 93"/>
                  <a:gd name="T5" fmla="*/ 188 h 208"/>
                  <a:gd name="T6" fmla="*/ 6 w 93"/>
                  <a:gd name="T7" fmla="*/ 34 h 208"/>
                  <a:gd name="T8" fmla="*/ 11 w 93"/>
                  <a:gd name="T9" fmla="*/ 6 h 208"/>
                  <a:gd name="T10" fmla="*/ 39 w 93"/>
                  <a:gd name="T11" fmla="*/ 11 h 208"/>
                  <a:gd name="T12" fmla="*/ 93 w 93"/>
                  <a:gd name="T13" fmla="*/ 188 h 208"/>
                  <a:gd name="T14" fmla="*/ 73 w 93"/>
                  <a:gd name="T15" fmla="*/ 208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3" h="208">
                    <a:moveTo>
                      <a:pt x="73" y="208"/>
                    </a:moveTo>
                    <a:cubicBezTo>
                      <a:pt x="62" y="208"/>
                      <a:pt x="53" y="199"/>
                      <a:pt x="53" y="188"/>
                    </a:cubicBezTo>
                    <a:cubicBezTo>
                      <a:pt x="53" y="188"/>
                      <a:pt x="53" y="188"/>
                      <a:pt x="53" y="188"/>
                    </a:cubicBezTo>
                    <a:cubicBezTo>
                      <a:pt x="53" y="187"/>
                      <a:pt x="52" y="99"/>
                      <a:pt x="6" y="34"/>
                    </a:cubicBezTo>
                    <a:cubicBezTo>
                      <a:pt x="0" y="25"/>
                      <a:pt x="2" y="13"/>
                      <a:pt x="11" y="6"/>
                    </a:cubicBezTo>
                    <a:cubicBezTo>
                      <a:pt x="20" y="0"/>
                      <a:pt x="33" y="2"/>
                      <a:pt x="39" y="11"/>
                    </a:cubicBezTo>
                    <a:cubicBezTo>
                      <a:pt x="93" y="87"/>
                      <a:pt x="93" y="184"/>
                      <a:pt x="93" y="188"/>
                    </a:cubicBezTo>
                    <a:cubicBezTo>
                      <a:pt x="93" y="199"/>
                      <a:pt x="84" y="208"/>
                      <a:pt x="73" y="208"/>
                    </a:cubicBezTo>
                    <a:close/>
                  </a:path>
                </a:pathLst>
              </a:custGeom>
              <a:solidFill>
                <a:srgbClr val="FEDF3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" name="Freeform 30"/>
              <p:cNvSpPr>
                <a:spLocks noEditPoints="1"/>
              </p:cNvSpPr>
              <p:nvPr/>
            </p:nvSpPr>
            <p:spPr bwMode="auto">
              <a:xfrm flipH="1">
                <a:off x="3725399" y="4541007"/>
                <a:ext cx="226831" cy="226832"/>
              </a:xfrm>
              <a:custGeom>
                <a:avLst/>
                <a:gdLst>
                  <a:gd name="T0" fmla="*/ 62 w 123"/>
                  <a:gd name="T1" fmla="*/ 123 h 123"/>
                  <a:gd name="T2" fmla="*/ 0 w 123"/>
                  <a:gd name="T3" fmla="*/ 61 h 123"/>
                  <a:gd name="T4" fmla="*/ 62 w 123"/>
                  <a:gd name="T5" fmla="*/ 0 h 123"/>
                  <a:gd name="T6" fmla="*/ 123 w 123"/>
                  <a:gd name="T7" fmla="*/ 61 h 123"/>
                  <a:gd name="T8" fmla="*/ 62 w 123"/>
                  <a:gd name="T9" fmla="*/ 123 h 123"/>
                  <a:gd name="T10" fmla="*/ 62 w 123"/>
                  <a:gd name="T11" fmla="*/ 40 h 123"/>
                  <a:gd name="T12" fmla="*/ 41 w 123"/>
                  <a:gd name="T13" fmla="*/ 61 h 123"/>
                  <a:gd name="T14" fmla="*/ 62 w 123"/>
                  <a:gd name="T15" fmla="*/ 83 h 123"/>
                  <a:gd name="T16" fmla="*/ 83 w 123"/>
                  <a:gd name="T17" fmla="*/ 61 h 123"/>
                  <a:gd name="T18" fmla="*/ 62 w 123"/>
                  <a:gd name="T19" fmla="*/ 40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3" h="123">
                    <a:moveTo>
                      <a:pt x="62" y="123"/>
                    </a:moveTo>
                    <a:cubicBezTo>
                      <a:pt x="28" y="123"/>
                      <a:pt x="0" y="95"/>
                      <a:pt x="0" y="61"/>
                    </a:cubicBezTo>
                    <a:cubicBezTo>
                      <a:pt x="0" y="28"/>
                      <a:pt x="28" y="0"/>
                      <a:pt x="62" y="0"/>
                    </a:cubicBezTo>
                    <a:cubicBezTo>
                      <a:pt x="96" y="0"/>
                      <a:pt x="123" y="28"/>
                      <a:pt x="123" y="61"/>
                    </a:cubicBezTo>
                    <a:cubicBezTo>
                      <a:pt x="123" y="95"/>
                      <a:pt x="96" y="123"/>
                      <a:pt x="62" y="123"/>
                    </a:cubicBezTo>
                    <a:close/>
                    <a:moveTo>
                      <a:pt x="62" y="40"/>
                    </a:moveTo>
                    <a:cubicBezTo>
                      <a:pt x="50" y="40"/>
                      <a:pt x="41" y="50"/>
                      <a:pt x="41" y="61"/>
                    </a:cubicBezTo>
                    <a:cubicBezTo>
                      <a:pt x="41" y="73"/>
                      <a:pt x="50" y="83"/>
                      <a:pt x="62" y="83"/>
                    </a:cubicBezTo>
                    <a:cubicBezTo>
                      <a:pt x="73" y="83"/>
                      <a:pt x="83" y="73"/>
                      <a:pt x="83" y="61"/>
                    </a:cubicBezTo>
                    <a:cubicBezTo>
                      <a:pt x="83" y="50"/>
                      <a:pt x="73" y="40"/>
                      <a:pt x="62" y="40"/>
                    </a:cubicBezTo>
                    <a:close/>
                  </a:path>
                </a:pathLst>
              </a:custGeom>
              <a:solidFill>
                <a:srgbClr val="FEDF3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4" name="Freeform 31"/>
              <p:cNvSpPr/>
              <p:nvPr/>
            </p:nvSpPr>
            <p:spPr bwMode="auto">
              <a:xfrm flipH="1">
                <a:off x="2105345" y="2084064"/>
                <a:ext cx="1430232" cy="2403221"/>
              </a:xfrm>
              <a:custGeom>
                <a:avLst/>
                <a:gdLst>
                  <a:gd name="T0" fmla="*/ 632 w 774"/>
                  <a:gd name="T1" fmla="*/ 631 h 1303"/>
                  <a:gd name="T2" fmla="*/ 717 w 774"/>
                  <a:gd name="T3" fmla="*/ 497 h 1303"/>
                  <a:gd name="T4" fmla="*/ 513 w 774"/>
                  <a:gd name="T5" fmla="*/ 334 h 1303"/>
                  <a:gd name="T6" fmla="*/ 385 w 774"/>
                  <a:gd name="T7" fmla="*/ 457 h 1303"/>
                  <a:gd name="T8" fmla="*/ 499 w 774"/>
                  <a:gd name="T9" fmla="*/ 276 h 1303"/>
                  <a:gd name="T10" fmla="*/ 472 w 774"/>
                  <a:gd name="T11" fmla="*/ 138 h 1303"/>
                  <a:gd name="T12" fmla="*/ 292 w 774"/>
                  <a:gd name="T13" fmla="*/ 159 h 1303"/>
                  <a:gd name="T14" fmla="*/ 246 w 774"/>
                  <a:gd name="T15" fmla="*/ 33 h 1303"/>
                  <a:gd name="T16" fmla="*/ 5 w 774"/>
                  <a:gd name="T17" fmla="*/ 159 h 1303"/>
                  <a:gd name="T18" fmla="*/ 201 w 774"/>
                  <a:gd name="T19" fmla="*/ 425 h 1303"/>
                  <a:gd name="T20" fmla="*/ 235 w 774"/>
                  <a:gd name="T21" fmla="*/ 271 h 1303"/>
                  <a:gd name="T22" fmla="*/ 164 w 774"/>
                  <a:gd name="T23" fmla="*/ 286 h 1303"/>
                  <a:gd name="T24" fmla="*/ 109 w 774"/>
                  <a:gd name="T25" fmla="*/ 262 h 1303"/>
                  <a:gd name="T26" fmla="*/ 262 w 774"/>
                  <a:gd name="T27" fmla="*/ 218 h 1303"/>
                  <a:gd name="T28" fmla="*/ 208 w 774"/>
                  <a:gd name="T29" fmla="*/ 485 h 1303"/>
                  <a:gd name="T30" fmla="*/ 45 w 774"/>
                  <a:gd name="T31" fmla="*/ 425 h 1303"/>
                  <a:gd name="T32" fmla="*/ 5 w 774"/>
                  <a:gd name="T33" fmla="*/ 598 h 1303"/>
                  <a:gd name="T34" fmla="*/ 158 w 774"/>
                  <a:gd name="T35" fmla="*/ 693 h 1303"/>
                  <a:gd name="T36" fmla="*/ 98 w 774"/>
                  <a:gd name="T37" fmla="*/ 693 h 1303"/>
                  <a:gd name="T38" fmla="*/ 27 w 774"/>
                  <a:gd name="T39" fmla="*/ 655 h 1303"/>
                  <a:gd name="T40" fmla="*/ 5 w 774"/>
                  <a:gd name="T41" fmla="*/ 920 h 1303"/>
                  <a:gd name="T42" fmla="*/ 172 w 774"/>
                  <a:gd name="T43" fmla="*/ 934 h 1303"/>
                  <a:gd name="T44" fmla="*/ 310 w 774"/>
                  <a:gd name="T45" fmla="*/ 943 h 1303"/>
                  <a:gd name="T46" fmla="*/ 369 w 774"/>
                  <a:gd name="T47" fmla="*/ 1169 h 1303"/>
                  <a:gd name="T48" fmla="*/ 340 w 774"/>
                  <a:gd name="T49" fmla="*/ 1117 h 1303"/>
                  <a:gd name="T50" fmla="*/ 301 w 774"/>
                  <a:gd name="T51" fmla="*/ 1002 h 1303"/>
                  <a:gd name="T52" fmla="*/ 166 w 774"/>
                  <a:gd name="T53" fmla="*/ 1083 h 1303"/>
                  <a:gd name="T54" fmla="*/ 129 w 774"/>
                  <a:gd name="T55" fmla="*/ 975 h 1303"/>
                  <a:gd name="T56" fmla="*/ 26 w 774"/>
                  <a:gd name="T57" fmla="*/ 984 h 1303"/>
                  <a:gd name="T58" fmla="*/ 65 w 774"/>
                  <a:gd name="T59" fmla="*/ 1225 h 1303"/>
                  <a:gd name="T60" fmla="*/ 341 w 774"/>
                  <a:gd name="T61" fmla="*/ 1256 h 1303"/>
                  <a:gd name="T62" fmla="*/ 574 w 774"/>
                  <a:gd name="T63" fmla="*/ 1215 h 1303"/>
                  <a:gd name="T64" fmla="*/ 588 w 774"/>
                  <a:gd name="T65" fmla="*/ 892 h 1303"/>
                  <a:gd name="T66" fmla="*/ 453 w 774"/>
                  <a:gd name="T67" fmla="*/ 847 h 1303"/>
                  <a:gd name="T68" fmla="*/ 422 w 774"/>
                  <a:gd name="T69" fmla="*/ 703 h 1303"/>
                  <a:gd name="T70" fmla="*/ 271 w 774"/>
                  <a:gd name="T71" fmla="*/ 775 h 1303"/>
                  <a:gd name="T72" fmla="*/ 211 w 774"/>
                  <a:gd name="T73" fmla="*/ 774 h 1303"/>
                  <a:gd name="T74" fmla="*/ 468 w 774"/>
                  <a:gd name="T75" fmla="*/ 664 h 1303"/>
                  <a:gd name="T76" fmla="*/ 625 w 774"/>
                  <a:gd name="T77" fmla="*/ 845 h 1303"/>
                  <a:gd name="T78" fmla="*/ 774 w 774"/>
                  <a:gd name="T79" fmla="*/ 808 h 13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774" h="1303">
                    <a:moveTo>
                      <a:pt x="657" y="655"/>
                    </a:moveTo>
                    <a:cubicBezTo>
                      <a:pt x="644" y="653"/>
                      <a:pt x="635" y="643"/>
                      <a:pt x="632" y="631"/>
                    </a:cubicBezTo>
                    <a:cubicBezTo>
                      <a:pt x="630" y="619"/>
                      <a:pt x="635" y="607"/>
                      <a:pt x="645" y="600"/>
                    </a:cubicBezTo>
                    <a:cubicBezTo>
                      <a:pt x="646" y="600"/>
                      <a:pt x="704" y="560"/>
                      <a:pt x="717" y="497"/>
                    </a:cubicBezTo>
                    <a:cubicBezTo>
                      <a:pt x="724" y="460"/>
                      <a:pt x="714" y="421"/>
                      <a:pt x="687" y="382"/>
                    </a:cubicBezTo>
                    <a:cubicBezTo>
                      <a:pt x="658" y="340"/>
                      <a:pt x="580" y="318"/>
                      <a:pt x="513" y="334"/>
                    </a:cubicBezTo>
                    <a:cubicBezTo>
                      <a:pt x="482" y="342"/>
                      <a:pt x="427" y="365"/>
                      <a:pt x="418" y="431"/>
                    </a:cubicBezTo>
                    <a:cubicBezTo>
                      <a:pt x="416" y="448"/>
                      <a:pt x="401" y="459"/>
                      <a:pt x="385" y="457"/>
                    </a:cubicBezTo>
                    <a:cubicBezTo>
                      <a:pt x="368" y="455"/>
                      <a:pt x="357" y="440"/>
                      <a:pt x="359" y="424"/>
                    </a:cubicBezTo>
                    <a:cubicBezTo>
                      <a:pt x="368" y="349"/>
                      <a:pt x="419" y="295"/>
                      <a:pt x="499" y="276"/>
                    </a:cubicBezTo>
                    <a:cubicBezTo>
                      <a:pt x="512" y="273"/>
                      <a:pt x="525" y="271"/>
                      <a:pt x="538" y="270"/>
                    </a:cubicBezTo>
                    <a:cubicBezTo>
                      <a:pt x="537" y="209"/>
                      <a:pt x="505" y="156"/>
                      <a:pt x="472" y="138"/>
                    </a:cubicBezTo>
                    <a:cubicBezTo>
                      <a:pt x="395" y="97"/>
                      <a:pt x="330" y="153"/>
                      <a:pt x="327" y="156"/>
                    </a:cubicBezTo>
                    <a:cubicBezTo>
                      <a:pt x="318" y="164"/>
                      <a:pt x="303" y="166"/>
                      <a:pt x="292" y="159"/>
                    </a:cubicBezTo>
                    <a:cubicBezTo>
                      <a:pt x="281" y="152"/>
                      <a:pt x="275" y="139"/>
                      <a:pt x="278" y="126"/>
                    </a:cubicBezTo>
                    <a:cubicBezTo>
                      <a:pt x="279" y="124"/>
                      <a:pt x="289" y="73"/>
                      <a:pt x="246" y="33"/>
                    </a:cubicBezTo>
                    <a:cubicBezTo>
                      <a:pt x="215" y="5"/>
                      <a:pt x="155" y="0"/>
                      <a:pt x="103" y="21"/>
                    </a:cubicBezTo>
                    <a:cubicBezTo>
                      <a:pt x="45" y="45"/>
                      <a:pt x="9" y="95"/>
                      <a:pt x="5" y="159"/>
                    </a:cubicBezTo>
                    <a:cubicBezTo>
                      <a:pt x="0" y="245"/>
                      <a:pt x="30" y="328"/>
                      <a:pt x="86" y="381"/>
                    </a:cubicBezTo>
                    <a:cubicBezTo>
                      <a:pt x="122" y="414"/>
                      <a:pt x="162" y="430"/>
                      <a:pt x="201" y="425"/>
                    </a:cubicBezTo>
                    <a:cubicBezTo>
                      <a:pt x="251" y="419"/>
                      <a:pt x="265" y="382"/>
                      <a:pt x="269" y="360"/>
                    </a:cubicBezTo>
                    <a:cubicBezTo>
                      <a:pt x="275" y="323"/>
                      <a:pt x="260" y="284"/>
                      <a:pt x="235" y="271"/>
                    </a:cubicBezTo>
                    <a:cubicBezTo>
                      <a:pt x="216" y="262"/>
                      <a:pt x="200" y="259"/>
                      <a:pt x="188" y="264"/>
                    </a:cubicBezTo>
                    <a:cubicBezTo>
                      <a:pt x="172" y="269"/>
                      <a:pt x="164" y="285"/>
                      <a:pt x="164" y="286"/>
                    </a:cubicBezTo>
                    <a:cubicBezTo>
                      <a:pt x="158" y="301"/>
                      <a:pt x="140" y="308"/>
                      <a:pt x="125" y="302"/>
                    </a:cubicBezTo>
                    <a:cubicBezTo>
                      <a:pt x="110" y="295"/>
                      <a:pt x="102" y="278"/>
                      <a:pt x="109" y="262"/>
                    </a:cubicBezTo>
                    <a:cubicBezTo>
                      <a:pt x="111" y="258"/>
                      <a:pt x="127" y="222"/>
                      <a:pt x="167" y="207"/>
                    </a:cubicBezTo>
                    <a:cubicBezTo>
                      <a:pt x="196" y="197"/>
                      <a:pt x="228" y="200"/>
                      <a:pt x="262" y="218"/>
                    </a:cubicBezTo>
                    <a:cubicBezTo>
                      <a:pt x="311" y="243"/>
                      <a:pt x="339" y="307"/>
                      <a:pt x="328" y="371"/>
                    </a:cubicBezTo>
                    <a:cubicBezTo>
                      <a:pt x="317" y="433"/>
                      <a:pt x="271" y="477"/>
                      <a:pt x="208" y="485"/>
                    </a:cubicBezTo>
                    <a:cubicBezTo>
                      <a:pt x="201" y="486"/>
                      <a:pt x="194" y="486"/>
                      <a:pt x="187" y="486"/>
                    </a:cubicBezTo>
                    <a:cubicBezTo>
                      <a:pt x="137" y="486"/>
                      <a:pt x="88" y="465"/>
                      <a:pt x="45" y="425"/>
                    </a:cubicBezTo>
                    <a:cubicBezTo>
                      <a:pt x="30" y="411"/>
                      <a:pt x="17" y="395"/>
                      <a:pt x="5" y="378"/>
                    </a:cubicBezTo>
                    <a:cubicBezTo>
                      <a:pt x="5" y="598"/>
                      <a:pt x="5" y="598"/>
                      <a:pt x="5" y="598"/>
                    </a:cubicBezTo>
                    <a:cubicBezTo>
                      <a:pt x="18" y="591"/>
                      <a:pt x="34" y="587"/>
                      <a:pt x="51" y="587"/>
                    </a:cubicBezTo>
                    <a:cubicBezTo>
                      <a:pt x="130" y="587"/>
                      <a:pt x="158" y="650"/>
                      <a:pt x="158" y="693"/>
                    </a:cubicBezTo>
                    <a:cubicBezTo>
                      <a:pt x="158" y="709"/>
                      <a:pt x="145" y="723"/>
                      <a:pt x="128" y="723"/>
                    </a:cubicBezTo>
                    <a:cubicBezTo>
                      <a:pt x="112" y="723"/>
                      <a:pt x="98" y="709"/>
                      <a:pt x="98" y="693"/>
                    </a:cubicBezTo>
                    <a:cubicBezTo>
                      <a:pt x="98" y="679"/>
                      <a:pt x="93" y="648"/>
                      <a:pt x="51" y="648"/>
                    </a:cubicBezTo>
                    <a:cubicBezTo>
                      <a:pt x="37" y="648"/>
                      <a:pt x="31" y="652"/>
                      <a:pt x="27" y="655"/>
                    </a:cubicBezTo>
                    <a:cubicBezTo>
                      <a:pt x="12" y="671"/>
                      <a:pt x="7" y="712"/>
                      <a:pt x="5" y="763"/>
                    </a:cubicBezTo>
                    <a:cubicBezTo>
                      <a:pt x="5" y="920"/>
                      <a:pt x="5" y="920"/>
                      <a:pt x="5" y="920"/>
                    </a:cubicBezTo>
                    <a:cubicBezTo>
                      <a:pt x="16" y="913"/>
                      <a:pt x="28" y="907"/>
                      <a:pt x="41" y="904"/>
                    </a:cubicBezTo>
                    <a:cubicBezTo>
                      <a:pt x="110" y="887"/>
                      <a:pt x="150" y="911"/>
                      <a:pt x="172" y="934"/>
                    </a:cubicBezTo>
                    <a:cubicBezTo>
                      <a:pt x="184" y="945"/>
                      <a:pt x="192" y="959"/>
                      <a:pt x="198" y="974"/>
                    </a:cubicBezTo>
                    <a:cubicBezTo>
                      <a:pt x="225" y="951"/>
                      <a:pt x="262" y="935"/>
                      <a:pt x="310" y="943"/>
                    </a:cubicBezTo>
                    <a:cubicBezTo>
                      <a:pt x="367" y="952"/>
                      <a:pt x="408" y="993"/>
                      <a:pt x="418" y="1050"/>
                    </a:cubicBezTo>
                    <a:cubicBezTo>
                      <a:pt x="427" y="1100"/>
                      <a:pt x="407" y="1148"/>
                      <a:pt x="369" y="1169"/>
                    </a:cubicBezTo>
                    <a:cubicBezTo>
                      <a:pt x="354" y="1178"/>
                      <a:pt x="336" y="1172"/>
                      <a:pt x="328" y="1158"/>
                    </a:cubicBezTo>
                    <a:cubicBezTo>
                      <a:pt x="320" y="1143"/>
                      <a:pt x="325" y="1125"/>
                      <a:pt x="340" y="1117"/>
                    </a:cubicBezTo>
                    <a:cubicBezTo>
                      <a:pt x="355" y="1108"/>
                      <a:pt x="363" y="1085"/>
                      <a:pt x="359" y="1060"/>
                    </a:cubicBezTo>
                    <a:cubicBezTo>
                      <a:pt x="357" y="1048"/>
                      <a:pt x="346" y="1009"/>
                      <a:pt x="301" y="1002"/>
                    </a:cubicBezTo>
                    <a:cubicBezTo>
                      <a:pt x="232" y="991"/>
                      <a:pt x="205" y="1062"/>
                      <a:pt x="204" y="1065"/>
                    </a:cubicBezTo>
                    <a:cubicBezTo>
                      <a:pt x="199" y="1081"/>
                      <a:pt x="182" y="1089"/>
                      <a:pt x="166" y="1083"/>
                    </a:cubicBezTo>
                    <a:cubicBezTo>
                      <a:pt x="151" y="1078"/>
                      <a:pt x="142" y="1062"/>
                      <a:pt x="147" y="1046"/>
                    </a:cubicBezTo>
                    <a:cubicBezTo>
                      <a:pt x="152" y="1030"/>
                      <a:pt x="148" y="996"/>
                      <a:pt x="129" y="975"/>
                    </a:cubicBezTo>
                    <a:cubicBezTo>
                      <a:pt x="113" y="958"/>
                      <a:pt x="88" y="954"/>
                      <a:pt x="56" y="962"/>
                    </a:cubicBezTo>
                    <a:cubicBezTo>
                      <a:pt x="43" y="965"/>
                      <a:pt x="33" y="972"/>
                      <a:pt x="26" y="984"/>
                    </a:cubicBezTo>
                    <a:cubicBezTo>
                      <a:pt x="1" y="1027"/>
                      <a:pt x="17" y="1114"/>
                      <a:pt x="24" y="1143"/>
                    </a:cubicBezTo>
                    <a:cubicBezTo>
                      <a:pt x="33" y="1170"/>
                      <a:pt x="46" y="1199"/>
                      <a:pt x="65" y="1225"/>
                    </a:cubicBezTo>
                    <a:cubicBezTo>
                      <a:pt x="93" y="1264"/>
                      <a:pt x="149" y="1292"/>
                      <a:pt x="207" y="1298"/>
                    </a:cubicBezTo>
                    <a:cubicBezTo>
                      <a:pt x="260" y="1303"/>
                      <a:pt x="308" y="1288"/>
                      <a:pt x="341" y="1256"/>
                    </a:cubicBezTo>
                    <a:cubicBezTo>
                      <a:pt x="350" y="1249"/>
                      <a:pt x="362" y="1246"/>
                      <a:pt x="372" y="1250"/>
                    </a:cubicBezTo>
                    <a:cubicBezTo>
                      <a:pt x="377" y="1252"/>
                      <a:pt x="487" y="1290"/>
                      <a:pt x="574" y="1215"/>
                    </a:cubicBezTo>
                    <a:cubicBezTo>
                      <a:pt x="636" y="1163"/>
                      <a:pt x="659" y="1093"/>
                      <a:pt x="649" y="996"/>
                    </a:cubicBezTo>
                    <a:cubicBezTo>
                      <a:pt x="645" y="958"/>
                      <a:pt x="623" y="920"/>
                      <a:pt x="588" y="892"/>
                    </a:cubicBezTo>
                    <a:cubicBezTo>
                      <a:pt x="554" y="865"/>
                      <a:pt x="514" y="852"/>
                      <a:pt x="478" y="856"/>
                    </a:cubicBezTo>
                    <a:cubicBezTo>
                      <a:pt x="469" y="857"/>
                      <a:pt x="460" y="854"/>
                      <a:pt x="453" y="847"/>
                    </a:cubicBezTo>
                    <a:cubicBezTo>
                      <a:pt x="447" y="840"/>
                      <a:pt x="444" y="831"/>
                      <a:pt x="445" y="821"/>
                    </a:cubicBezTo>
                    <a:cubicBezTo>
                      <a:pt x="449" y="800"/>
                      <a:pt x="450" y="737"/>
                      <a:pt x="422" y="703"/>
                    </a:cubicBezTo>
                    <a:cubicBezTo>
                      <a:pt x="407" y="686"/>
                      <a:pt x="387" y="678"/>
                      <a:pt x="359" y="678"/>
                    </a:cubicBezTo>
                    <a:cubicBezTo>
                      <a:pt x="298" y="677"/>
                      <a:pt x="272" y="706"/>
                      <a:pt x="271" y="775"/>
                    </a:cubicBezTo>
                    <a:cubicBezTo>
                      <a:pt x="271" y="791"/>
                      <a:pt x="257" y="805"/>
                      <a:pt x="240" y="804"/>
                    </a:cubicBezTo>
                    <a:cubicBezTo>
                      <a:pt x="224" y="804"/>
                      <a:pt x="211" y="790"/>
                      <a:pt x="211" y="774"/>
                    </a:cubicBezTo>
                    <a:cubicBezTo>
                      <a:pt x="214" y="636"/>
                      <a:pt x="305" y="617"/>
                      <a:pt x="360" y="618"/>
                    </a:cubicBezTo>
                    <a:cubicBezTo>
                      <a:pt x="405" y="618"/>
                      <a:pt x="442" y="634"/>
                      <a:pt x="468" y="664"/>
                    </a:cubicBezTo>
                    <a:cubicBezTo>
                      <a:pt x="501" y="704"/>
                      <a:pt x="507" y="760"/>
                      <a:pt x="507" y="796"/>
                    </a:cubicBezTo>
                    <a:cubicBezTo>
                      <a:pt x="548" y="799"/>
                      <a:pt x="590" y="816"/>
                      <a:pt x="625" y="845"/>
                    </a:cubicBezTo>
                    <a:cubicBezTo>
                      <a:pt x="661" y="874"/>
                      <a:pt x="688" y="912"/>
                      <a:pt x="701" y="952"/>
                    </a:cubicBezTo>
                    <a:cubicBezTo>
                      <a:pt x="731" y="934"/>
                      <a:pt x="774" y="895"/>
                      <a:pt x="774" y="808"/>
                    </a:cubicBezTo>
                    <a:cubicBezTo>
                      <a:pt x="774" y="716"/>
                      <a:pt x="705" y="663"/>
                      <a:pt x="657" y="65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" name="Oval 32"/>
              <p:cNvSpPr>
                <a:spLocks noChangeArrowheads="1"/>
              </p:cNvSpPr>
              <p:nvPr/>
            </p:nvSpPr>
            <p:spPr bwMode="auto">
              <a:xfrm flipH="1">
                <a:off x="3797030" y="4613833"/>
                <a:ext cx="83569" cy="82376"/>
              </a:xfrm>
              <a:prstGeom prst="ellipse">
                <a:avLst/>
              </a:prstGeom>
              <a:solidFill>
                <a:srgbClr val="CEBA8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" name="Oval 33"/>
              <p:cNvSpPr>
                <a:spLocks noChangeArrowheads="1"/>
              </p:cNvSpPr>
              <p:nvPr/>
            </p:nvSpPr>
            <p:spPr bwMode="auto">
              <a:xfrm flipH="1">
                <a:off x="3441262" y="4613833"/>
                <a:ext cx="82376" cy="82376"/>
              </a:xfrm>
              <a:prstGeom prst="ellipse">
                <a:avLst/>
              </a:prstGeom>
              <a:solidFill>
                <a:srgbClr val="CEBA8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" name="Freeform 34"/>
              <p:cNvSpPr/>
              <p:nvPr/>
            </p:nvSpPr>
            <p:spPr bwMode="auto">
              <a:xfrm flipH="1">
                <a:off x="3783898" y="2084064"/>
                <a:ext cx="1432620" cy="2403221"/>
              </a:xfrm>
              <a:custGeom>
                <a:avLst/>
                <a:gdLst>
                  <a:gd name="T0" fmla="*/ 610 w 775"/>
                  <a:gd name="T1" fmla="*/ 286 h 1303"/>
                  <a:gd name="T2" fmla="*/ 540 w 775"/>
                  <a:gd name="T3" fmla="*/ 271 h 1303"/>
                  <a:gd name="T4" fmla="*/ 573 w 775"/>
                  <a:gd name="T5" fmla="*/ 425 h 1303"/>
                  <a:gd name="T6" fmla="*/ 769 w 775"/>
                  <a:gd name="T7" fmla="*/ 159 h 1303"/>
                  <a:gd name="T8" fmla="*/ 529 w 775"/>
                  <a:gd name="T9" fmla="*/ 33 h 1303"/>
                  <a:gd name="T10" fmla="*/ 482 w 775"/>
                  <a:gd name="T11" fmla="*/ 159 h 1303"/>
                  <a:gd name="T12" fmla="*/ 302 w 775"/>
                  <a:gd name="T13" fmla="*/ 138 h 1303"/>
                  <a:gd name="T14" fmla="*/ 275 w 775"/>
                  <a:gd name="T15" fmla="*/ 276 h 1303"/>
                  <a:gd name="T16" fmla="*/ 390 w 775"/>
                  <a:gd name="T17" fmla="*/ 457 h 1303"/>
                  <a:gd name="T18" fmla="*/ 261 w 775"/>
                  <a:gd name="T19" fmla="*/ 334 h 1303"/>
                  <a:gd name="T20" fmla="*/ 58 w 775"/>
                  <a:gd name="T21" fmla="*/ 497 h 1303"/>
                  <a:gd name="T22" fmla="*/ 142 w 775"/>
                  <a:gd name="T23" fmla="*/ 631 h 1303"/>
                  <a:gd name="T24" fmla="*/ 0 w 775"/>
                  <a:gd name="T25" fmla="*/ 808 h 1303"/>
                  <a:gd name="T26" fmla="*/ 149 w 775"/>
                  <a:gd name="T27" fmla="*/ 845 h 1303"/>
                  <a:gd name="T28" fmla="*/ 307 w 775"/>
                  <a:gd name="T29" fmla="*/ 664 h 1303"/>
                  <a:gd name="T30" fmla="*/ 563 w 775"/>
                  <a:gd name="T31" fmla="*/ 774 h 1303"/>
                  <a:gd name="T32" fmla="*/ 503 w 775"/>
                  <a:gd name="T33" fmla="*/ 775 h 1303"/>
                  <a:gd name="T34" fmla="*/ 353 w 775"/>
                  <a:gd name="T35" fmla="*/ 703 h 1303"/>
                  <a:gd name="T36" fmla="*/ 321 w 775"/>
                  <a:gd name="T37" fmla="*/ 847 h 1303"/>
                  <a:gd name="T38" fmla="*/ 187 w 775"/>
                  <a:gd name="T39" fmla="*/ 892 h 1303"/>
                  <a:gd name="T40" fmla="*/ 200 w 775"/>
                  <a:gd name="T41" fmla="*/ 1215 h 1303"/>
                  <a:gd name="T42" fmla="*/ 433 w 775"/>
                  <a:gd name="T43" fmla="*/ 1256 h 1303"/>
                  <a:gd name="T44" fmla="*/ 709 w 775"/>
                  <a:gd name="T45" fmla="*/ 1225 h 1303"/>
                  <a:gd name="T46" fmla="*/ 748 w 775"/>
                  <a:gd name="T47" fmla="*/ 984 h 1303"/>
                  <a:gd name="T48" fmla="*/ 645 w 775"/>
                  <a:gd name="T49" fmla="*/ 975 h 1303"/>
                  <a:gd name="T50" fmla="*/ 608 w 775"/>
                  <a:gd name="T51" fmla="*/ 1083 h 1303"/>
                  <a:gd name="T52" fmla="*/ 474 w 775"/>
                  <a:gd name="T53" fmla="*/ 1002 h 1303"/>
                  <a:gd name="T54" fmla="*/ 435 w 775"/>
                  <a:gd name="T55" fmla="*/ 1117 h 1303"/>
                  <a:gd name="T56" fmla="*/ 405 w 775"/>
                  <a:gd name="T57" fmla="*/ 1169 h 1303"/>
                  <a:gd name="T58" fmla="*/ 464 w 775"/>
                  <a:gd name="T59" fmla="*/ 943 h 1303"/>
                  <a:gd name="T60" fmla="*/ 602 w 775"/>
                  <a:gd name="T61" fmla="*/ 934 h 1303"/>
                  <a:gd name="T62" fmla="*/ 769 w 775"/>
                  <a:gd name="T63" fmla="*/ 920 h 1303"/>
                  <a:gd name="T64" fmla="*/ 747 w 775"/>
                  <a:gd name="T65" fmla="*/ 655 h 1303"/>
                  <a:gd name="T66" fmla="*/ 676 w 775"/>
                  <a:gd name="T67" fmla="*/ 693 h 1303"/>
                  <a:gd name="T68" fmla="*/ 646 w 775"/>
                  <a:gd name="T69" fmla="*/ 723 h 1303"/>
                  <a:gd name="T70" fmla="*/ 723 w 775"/>
                  <a:gd name="T71" fmla="*/ 587 h 1303"/>
                  <a:gd name="T72" fmla="*/ 769 w 775"/>
                  <a:gd name="T73" fmla="*/ 378 h 1303"/>
                  <a:gd name="T74" fmla="*/ 587 w 775"/>
                  <a:gd name="T75" fmla="*/ 486 h 1303"/>
                  <a:gd name="T76" fmla="*/ 447 w 775"/>
                  <a:gd name="T77" fmla="*/ 371 h 1303"/>
                  <a:gd name="T78" fmla="*/ 607 w 775"/>
                  <a:gd name="T79" fmla="*/ 207 h 1303"/>
                  <a:gd name="T80" fmla="*/ 650 w 775"/>
                  <a:gd name="T81" fmla="*/ 302 h 13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775" h="1303">
                    <a:moveTo>
                      <a:pt x="650" y="302"/>
                    </a:moveTo>
                    <a:cubicBezTo>
                      <a:pt x="634" y="308"/>
                      <a:pt x="617" y="301"/>
                      <a:pt x="610" y="286"/>
                    </a:cubicBezTo>
                    <a:cubicBezTo>
                      <a:pt x="610" y="285"/>
                      <a:pt x="602" y="269"/>
                      <a:pt x="586" y="263"/>
                    </a:cubicBezTo>
                    <a:cubicBezTo>
                      <a:pt x="574" y="259"/>
                      <a:pt x="558" y="262"/>
                      <a:pt x="540" y="271"/>
                    </a:cubicBezTo>
                    <a:cubicBezTo>
                      <a:pt x="514" y="284"/>
                      <a:pt x="499" y="323"/>
                      <a:pt x="506" y="360"/>
                    </a:cubicBezTo>
                    <a:cubicBezTo>
                      <a:pt x="510" y="382"/>
                      <a:pt x="523" y="419"/>
                      <a:pt x="573" y="425"/>
                    </a:cubicBezTo>
                    <a:cubicBezTo>
                      <a:pt x="612" y="430"/>
                      <a:pt x="653" y="414"/>
                      <a:pt x="688" y="381"/>
                    </a:cubicBezTo>
                    <a:cubicBezTo>
                      <a:pt x="744" y="328"/>
                      <a:pt x="775" y="245"/>
                      <a:pt x="769" y="159"/>
                    </a:cubicBezTo>
                    <a:cubicBezTo>
                      <a:pt x="765" y="95"/>
                      <a:pt x="730" y="45"/>
                      <a:pt x="671" y="21"/>
                    </a:cubicBezTo>
                    <a:cubicBezTo>
                      <a:pt x="620" y="0"/>
                      <a:pt x="560" y="5"/>
                      <a:pt x="529" y="33"/>
                    </a:cubicBezTo>
                    <a:cubicBezTo>
                      <a:pt x="485" y="73"/>
                      <a:pt x="496" y="124"/>
                      <a:pt x="496" y="126"/>
                    </a:cubicBezTo>
                    <a:cubicBezTo>
                      <a:pt x="499" y="139"/>
                      <a:pt x="493" y="152"/>
                      <a:pt x="482" y="159"/>
                    </a:cubicBezTo>
                    <a:cubicBezTo>
                      <a:pt x="471" y="166"/>
                      <a:pt x="457" y="164"/>
                      <a:pt x="447" y="155"/>
                    </a:cubicBezTo>
                    <a:cubicBezTo>
                      <a:pt x="444" y="153"/>
                      <a:pt x="379" y="97"/>
                      <a:pt x="302" y="138"/>
                    </a:cubicBezTo>
                    <a:cubicBezTo>
                      <a:pt x="269" y="156"/>
                      <a:pt x="238" y="209"/>
                      <a:pt x="237" y="270"/>
                    </a:cubicBezTo>
                    <a:cubicBezTo>
                      <a:pt x="249" y="271"/>
                      <a:pt x="262" y="273"/>
                      <a:pt x="275" y="276"/>
                    </a:cubicBezTo>
                    <a:cubicBezTo>
                      <a:pt x="355" y="295"/>
                      <a:pt x="406" y="349"/>
                      <a:pt x="416" y="424"/>
                    </a:cubicBezTo>
                    <a:cubicBezTo>
                      <a:pt x="418" y="440"/>
                      <a:pt x="406" y="455"/>
                      <a:pt x="390" y="457"/>
                    </a:cubicBezTo>
                    <a:cubicBezTo>
                      <a:pt x="373" y="459"/>
                      <a:pt x="358" y="448"/>
                      <a:pt x="356" y="431"/>
                    </a:cubicBezTo>
                    <a:cubicBezTo>
                      <a:pt x="348" y="365"/>
                      <a:pt x="293" y="342"/>
                      <a:pt x="261" y="334"/>
                    </a:cubicBezTo>
                    <a:cubicBezTo>
                      <a:pt x="194" y="318"/>
                      <a:pt x="116" y="340"/>
                      <a:pt x="88" y="382"/>
                    </a:cubicBezTo>
                    <a:cubicBezTo>
                      <a:pt x="60" y="421"/>
                      <a:pt x="50" y="460"/>
                      <a:pt x="58" y="497"/>
                    </a:cubicBezTo>
                    <a:cubicBezTo>
                      <a:pt x="70" y="560"/>
                      <a:pt x="129" y="600"/>
                      <a:pt x="129" y="600"/>
                    </a:cubicBezTo>
                    <a:cubicBezTo>
                      <a:pt x="140" y="607"/>
                      <a:pt x="145" y="619"/>
                      <a:pt x="142" y="631"/>
                    </a:cubicBezTo>
                    <a:cubicBezTo>
                      <a:pt x="140" y="643"/>
                      <a:pt x="130" y="653"/>
                      <a:pt x="118" y="655"/>
                    </a:cubicBezTo>
                    <a:cubicBezTo>
                      <a:pt x="69" y="663"/>
                      <a:pt x="0" y="716"/>
                      <a:pt x="0" y="808"/>
                    </a:cubicBezTo>
                    <a:cubicBezTo>
                      <a:pt x="0" y="895"/>
                      <a:pt x="44" y="934"/>
                      <a:pt x="74" y="952"/>
                    </a:cubicBezTo>
                    <a:cubicBezTo>
                      <a:pt x="87" y="912"/>
                      <a:pt x="113" y="874"/>
                      <a:pt x="149" y="845"/>
                    </a:cubicBezTo>
                    <a:cubicBezTo>
                      <a:pt x="185" y="816"/>
                      <a:pt x="226" y="799"/>
                      <a:pt x="267" y="796"/>
                    </a:cubicBezTo>
                    <a:cubicBezTo>
                      <a:pt x="267" y="760"/>
                      <a:pt x="273" y="704"/>
                      <a:pt x="307" y="664"/>
                    </a:cubicBezTo>
                    <a:cubicBezTo>
                      <a:pt x="333" y="634"/>
                      <a:pt x="369" y="618"/>
                      <a:pt x="415" y="618"/>
                    </a:cubicBezTo>
                    <a:cubicBezTo>
                      <a:pt x="469" y="617"/>
                      <a:pt x="561" y="636"/>
                      <a:pt x="563" y="774"/>
                    </a:cubicBezTo>
                    <a:cubicBezTo>
                      <a:pt x="564" y="790"/>
                      <a:pt x="551" y="804"/>
                      <a:pt x="534" y="804"/>
                    </a:cubicBezTo>
                    <a:cubicBezTo>
                      <a:pt x="517" y="804"/>
                      <a:pt x="504" y="791"/>
                      <a:pt x="503" y="775"/>
                    </a:cubicBezTo>
                    <a:cubicBezTo>
                      <a:pt x="502" y="706"/>
                      <a:pt x="475" y="677"/>
                      <a:pt x="416" y="678"/>
                    </a:cubicBezTo>
                    <a:cubicBezTo>
                      <a:pt x="388" y="678"/>
                      <a:pt x="367" y="686"/>
                      <a:pt x="353" y="703"/>
                    </a:cubicBezTo>
                    <a:cubicBezTo>
                      <a:pt x="324" y="737"/>
                      <a:pt x="326" y="800"/>
                      <a:pt x="329" y="821"/>
                    </a:cubicBezTo>
                    <a:cubicBezTo>
                      <a:pt x="330" y="831"/>
                      <a:pt x="327" y="840"/>
                      <a:pt x="321" y="847"/>
                    </a:cubicBezTo>
                    <a:cubicBezTo>
                      <a:pt x="314" y="853"/>
                      <a:pt x="305" y="857"/>
                      <a:pt x="296" y="856"/>
                    </a:cubicBezTo>
                    <a:cubicBezTo>
                      <a:pt x="260" y="852"/>
                      <a:pt x="220" y="865"/>
                      <a:pt x="187" y="892"/>
                    </a:cubicBezTo>
                    <a:cubicBezTo>
                      <a:pt x="152" y="920"/>
                      <a:pt x="129" y="958"/>
                      <a:pt x="125" y="996"/>
                    </a:cubicBezTo>
                    <a:cubicBezTo>
                      <a:pt x="115" y="1093"/>
                      <a:pt x="139" y="1163"/>
                      <a:pt x="200" y="1215"/>
                    </a:cubicBezTo>
                    <a:cubicBezTo>
                      <a:pt x="288" y="1291"/>
                      <a:pt x="401" y="1251"/>
                      <a:pt x="402" y="1250"/>
                    </a:cubicBezTo>
                    <a:cubicBezTo>
                      <a:pt x="413" y="1246"/>
                      <a:pt x="425" y="1249"/>
                      <a:pt x="433" y="1256"/>
                    </a:cubicBezTo>
                    <a:cubicBezTo>
                      <a:pt x="467" y="1288"/>
                      <a:pt x="515" y="1303"/>
                      <a:pt x="568" y="1298"/>
                    </a:cubicBezTo>
                    <a:cubicBezTo>
                      <a:pt x="626" y="1292"/>
                      <a:pt x="681" y="1264"/>
                      <a:pt x="709" y="1225"/>
                    </a:cubicBezTo>
                    <a:cubicBezTo>
                      <a:pt x="728" y="1199"/>
                      <a:pt x="741" y="1170"/>
                      <a:pt x="750" y="1143"/>
                    </a:cubicBezTo>
                    <a:cubicBezTo>
                      <a:pt x="758" y="1112"/>
                      <a:pt x="773" y="1027"/>
                      <a:pt x="748" y="984"/>
                    </a:cubicBezTo>
                    <a:cubicBezTo>
                      <a:pt x="741" y="972"/>
                      <a:pt x="732" y="965"/>
                      <a:pt x="719" y="962"/>
                    </a:cubicBezTo>
                    <a:cubicBezTo>
                      <a:pt x="686" y="954"/>
                      <a:pt x="661" y="958"/>
                      <a:pt x="645" y="975"/>
                    </a:cubicBezTo>
                    <a:cubicBezTo>
                      <a:pt x="626" y="996"/>
                      <a:pt x="622" y="1030"/>
                      <a:pt x="627" y="1046"/>
                    </a:cubicBezTo>
                    <a:cubicBezTo>
                      <a:pt x="632" y="1062"/>
                      <a:pt x="623" y="1078"/>
                      <a:pt x="608" y="1083"/>
                    </a:cubicBezTo>
                    <a:cubicBezTo>
                      <a:pt x="593" y="1089"/>
                      <a:pt x="576" y="1081"/>
                      <a:pt x="570" y="1065"/>
                    </a:cubicBezTo>
                    <a:cubicBezTo>
                      <a:pt x="569" y="1062"/>
                      <a:pt x="541" y="991"/>
                      <a:pt x="474" y="1002"/>
                    </a:cubicBezTo>
                    <a:cubicBezTo>
                      <a:pt x="428" y="1009"/>
                      <a:pt x="418" y="1048"/>
                      <a:pt x="416" y="1060"/>
                    </a:cubicBezTo>
                    <a:cubicBezTo>
                      <a:pt x="411" y="1085"/>
                      <a:pt x="419" y="1108"/>
                      <a:pt x="435" y="1117"/>
                    </a:cubicBezTo>
                    <a:cubicBezTo>
                      <a:pt x="449" y="1125"/>
                      <a:pt x="454" y="1143"/>
                      <a:pt x="446" y="1158"/>
                    </a:cubicBezTo>
                    <a:cubicBezTo>
                      <a:pt x="438" y="1172"/>
                      <a:pt x="420" y="1178"/>
                      <a:pt x="405" y="1169"/>
                    </a:cubicBezTo>
                    <a:cubicBezTo>
                      <a:pt x="367" y="1148"/>
                      <a:pt x="347" y="1100"/>
                      <a:pt x="356" y="1050"/>
                    </a:cubicBezTo>
                    <a:cubicBezTo>
                      <a:pt x="367" y="993"/>
                      <a:pt x="408" y="952"/>
                      <a:pt x="464" y="943"/>
                    </a:cubicBezTo>
                    <a:cubicBezTo>
                      <a:pt x="512" y="935"/>
                      <a:pt x="549" y="951"/>
                      <a:pt x="576" y="974"/>
                    </a:cubicBezTo>
                    <a:cubicBezTo>
                      <a:pt x="582" y="959"/>
                      <a:pt x="591" y="945"/>
                      <a:pt x="602" y="934"/>
                    </a:cubicBezTo>
                    <a:cubicBezTo>
                      <a:pt x="624" y="911"/>
                      <a:pt x="665" y="887"/>
                      <a:pt x="733" y="904"/>
                    </a:cubicBezTo>
                    <a:cubicBezTo>
                      <a:pt x="747" y="907"/>
                      <a:pt x="759" y="913"/>
                      <a:pt x="769" y="920"/>
                    </a:cubicBezTo>
                    <a:cubicBezTo>
                      <a:pt x="769" y="763"/>
                      <a:pt x="769" y="763"/>
                      <a:pt x="769" y="763"/>
                    </a:cubicBezTo>
                    <a:cubicBezTo>
                      <a:pt x="768" y="712"/>
                      <a:pt x="762" y="671"/>
                      <a:pt x="747" y="655"/>
                    </a:cubicBezTo>
                    <a:cubicBezTo>
                      <a:pt x="743" y="652"/>
                      <a:pt x="737" y="648"/>
                      <a:pt x="723" y="648"/>
                    </a:cubicBezTo>
                    <a:cubicBezTo>
                      <a:pt x="678" y="648"/>
                      <a:pt x="676" y="685"/>
                      <a:pt x="676" y="693"/>
                    </a:cubicBezTo>
                    <a:cubicBezTo>
                      <a:pt x="676" y="709"/>
                      <a:pt x="663" y="723"/>
                      <a:pt x="646" y="723"/>
                    </a:cubicBezTo>
                    <a:cubicBezTo>
                      <a:pt x="646" y="723"/>
                      <a:pt x="646" y="723"/>
                      <a:pt x="646" y="723"/>
                    </a:cubicBezTo>
                    <a:cubicBezTo>
                      <a:pt x="629" y="723"/>
                      <a:pt x="616" y="709"/>
                      <a:pt x="616" y="693"/>
                    </a:cubicBezTo>
                    <a:cubicBezTo>
                      <a:pt x="616" y="650"/>
                      <a:pt x="645" y="587"/>
                      <a:pt x="723" y="587"/>
                    </a:cubicBezTo>
                    <a:cubicBezTo>
                      <a:pt x="741" y="587"/>
                      <a:pt x="756" y="591"/>
                      <a:pt x="769" y="598"/>
                    </a:cubicBezTo>
                    <a:cubicBezTo>
                      <a:pt x="769" y="378"/>
                      <a:pt x="769" y="378"/>
                      <a:pt x="769" y="378"/>
                    </a:cubicBezTo>
                    <a:cubicBezTo>
                      <a:pt x="757" y="395"/>
                      <a:pt x="744" y="411"/>
                      <a:pt x="729" y="425"/>
                    </a:cubicBezTo>
                    <a:cubicBezTo>
                      <a:pt x="687" y="465"/>
                      <a:pt x="637" y="486"/>
                      <a:pt x="587" y="486"/>
                    </a:cubicBezTo>
                    <a:cubicBezTo>
                      <a:pt x="580" y="486"/>
                      <a:pt x="573" y="486"/>
                      <a:pt x="566" y="485"/>
                    </a:cubicBezTo>
                    <a:cubicBezTo>
                      <a:pt x="503" y="477"/>
                      <a:pt x="458" y="433"/>
                      <a:pt x="447" y="371"/>
                    </a:cubicBezTo>
                    <a:cubicBezTo>
                      <a:pt x="436" y="307"/>
                      <a:pt x="463" y="243"/>
                      <a:pt x="512" y="218"/>
                    </a:cubicBezTo>
                    <a:cubicBezTo>
                      <a:pt x="547" y="200"/>
                      <a:pt x="579" y="197"/>
                      <a:pt x="607" y="207"/>
                    </a:cubicBezTo>
                    <a:cubicBezTo>
                      <a:pt x="648" y="222"/>
                      <a:pt x="664" y="258"/>
                      <a:pt x="666" y="262"/>
                    </a:cubicBezTo>
                    <a:cubicBezTo>
                      <a:pt x="672" y="278"/>
                      <a:pt x="665" y="295"/>
                      <a:pt x="650" y="30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grpSp>
        <p:nvGrpSpPr>
          <p:cNvPr id="40" name="组合 39"/>
          <p:cNvGrpSpPr/>
          <p:nvPr userDrawn="1"/>
        </p:nvGrpSpPr>
        <p:grpSpPr>
          <a:xfrm>
            <a:off x="8614878" y="4782147"/>
            <a:ext cx="2412000" cy="45719"/>
            <a:chOff x="6971505" y="485774"/>
            <a:chExt cx="4768055" cy="55245"/>
          </a:xfrm>
        </p:grpSpPr>
        <p:sp>
          <p:nvSpPr>
            <p:cNvPr id="41" name="矩形 40"/>
            <p:cNvSpPr/>
            <p:nvPr userDrawn="1"/>
          </p:nvSpPr>
          <p:spPr>
            <a:xfrm>
              <a:off x="6971505" y="485774"/>
              <a:ext cx="862807" cy="5524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41"/>
            <p:cNvSpPr/>
            <p:nvPr userDrawn="1"/>
          </p:nvSpPr>
          <p:spPr>
            <a:xfrm>
              <a:off x="7947817" y="485774"/>
              <a:ext cx="862807" cy="5524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 userDrawn="1"/>
          </p:nvSpPr>
          <p:spPr>
            <a:xfrm>
              <a:off x="8924129" y="485774"/>
              <a:ext cx="862807" cy="5524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矩形 43"/>
            <p:cNvSpPr/>
            <p:nvPr userDrawn="1"/>
          </p:nvSpPr>
          <p:spPr>
            <a:xfrm>
              <a:off x="9900441" y="485774"/>
              <a:ext cx="862807" cy="5524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矩形 44"/>
            <p:cNvSpPr/>
            <p:nvPr userDrawn="1"/>
          </p:nvSpPr>
          <p:spPr>
            <a:xfrm>
              <a:off x="10876753" y="485774"/>
              <a:ext cx="862807" cy="55245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9924" y="1123950"/>
            <a:ext cx="10850563" cy="501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dirty="0"/>
              <a:t>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sp>
        <p:nvSpPr>
          <p:cNvPr id="17" name="日期占位符 3"/>
          <p:cNvSpPr>
            <a:spLocks noGrp="1"/>
          </p:cNvSpPr>
          <p:nvPr>
            <p:ph type="dt" sz="half" idx="2"/>
          </p:nvPr>
        </p:nvSpPr>
        <p:spPr>
          <a:xfrm>
            <a:off x="5401732" y="6252623"/>
            <a:ext cx="1388536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93D31F3C-1533-4ADE-ADA4-C66B5AA4B42B}" type="datetime1">
              <a:rPr lang="zh-CN" altLang="en-US" smtClean="0"/>
              <a:t>2019/4/18</a:t>
            </a:fld>
            <a:endParaRPr lang="zh-CN" altLang="en-US"/>
          </a:p>
        </p:txBody>
      </p:sp>
      <p:sp>
        <p:nvSpPr>
          <p:cNvPr id="18" name="页脚占位符 4"/>
          <p:cNvSpPr>
            <a:spLocks noGrp="1"/>
          </p:cNvSpPr>
          <p:nvPr>
            <p:ph type="ftr" sz="quarter" idx="3"/>
          </p:nvPr>
        </p:nvSpPr>
        <p:spPr>
          <a:xfrm>
            <a:off x="669924" y="6252623"/>
            <a:ext cx="4140201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altLang="zh-CN"/>
              <a:t>www.islide.cc </a:t>
            </a:r>
            <a:endParaRPr lang="zh-CN" altLang="en-US" dirty="0"/>
          </a:p>
        </p:txBody>
      </p:sp>
      <p:sp>
        <p:nvSpPr>
          <p:cNvPr id="1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599" y="6252623"/>
            <a:ext cx="2909888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DD3DB80-B894-403A-B48E-6FDC1A72010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0.xml"/><Relationship Id="rId5" Type="http://schemas.openxmlformats.org/officeDocument/2006/relationships/image" Target="../media/image28.jpg"/><Relationship Id="rId4" Type="http://schemas.openxmlformats.org/officeDocument/2006/relationships/image" Target="../media/image27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7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Relationship Id="rId9" Type="http://schemas.microsoft.com/office/2007/relationships/hdphoto" Target="../media/hdphoto4.wdp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9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.sv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副标题 38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     --</a:t>
            </a:r>
            <a:r>
              <a:rPr lang="zh-CN" altLang="en-US" dirty="0"/>
              <a:t>面向企业</a:t>
            </a:r>
            <a:r>
              <a:rPr lang="en-US" altLang="zh-CN" dirty="0"/>
              <a:t>src</a:t>
            </a:r>
            <a:r>
              <a:rPr lang="zh-CN" altLang="en-US" dirty="0"/>
              <a:t>的漏洞挖掘</a:t>
            </a:r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69925" y="1583267"/>
            <a:ext cx="5222875" cy="1549397"/>
          </a:xfrm>
        </p:spPr>
        <p:txBody>
          <a:bodyPr>
            <a:noAutofit/>
          </a:bodyPr>
          <a:lstStyle/>
          <a:p>
            <a:pPr>
              <a:lnSpc>
                <a:spcPct val="130000"/>
              </a:lnSpc>
            </a:pPr>
            <a:r>
              <a:rPr lang="en-US" altLang="zh-CN" sz="3600" dirty="0"/>
              <a:t>  </a:t>
            </a:r>
            <a:r>
              <a:rPr lang="zh-CN" sz="3600" dirty="0" err="1"/>
              <a:t>从</a:t>
            </a:r>
            <a:r>
              <a:rPr lang="en-US" altLang="zh-CN" sz="3600" dirty="0"/>
              <a:t>0</a:t>
            </a:r>
            <a:r>
              <a:rPr lang="zh-CN" altLang="en-US" sz="3600" dirty="0" err="1"/>
              <a:t>到</a:t>
            </a:r>
            <a:r>
              <a:rPr lang="en-US" altLang="zh-CN" sz="3600" dirty="0"/>
              <a:t>1</a:t>
            </a:r>
            <a:r>
              <a:rPr lang="zh-CN" altLang="en-US" sz="3600" dirty="0" err="1"/>
              <a:t>，发现与拓展攻击面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Speaker name</a:t>
            </a:r>
            <a:r>
              <a:rPr lang="zh-CN" altLang="en-US" dirty="0"/>
              <a:t>：羽</a:t>
            </a:r>
          </a:p>
        </p:txBody>
      </p:sp>
      <p:sp>
        <p:nvSpPr>
          <p:cNvPr id="6" name="文本占位符 4"/>
          <p:cNvSpPr>
            <a:spLocks noGrp="1"/>
          </p:cNvSpPr>
          <p:nvPr>
            <p:ph type="body" sz="quarter" idx="10"/>
          </p:nvPr>
        </p:nvSpPr>
        <p:spPr>
          <a:xfrm>
            <a:off x="1628060" y="5126565"/>
            <a:ext cx="5222875" cy="371475"/>
          </a:xfrm>
        </p:spPr>
        <p:txBody>
          <a:bodyPr/>
          <a:lstStyle/>
          <a:p>
            <a:r>
              <a:rPr lang="en-US" altLang="zh-CN" dirty="0"/>
              <a:t>Date</a:t>
            </a:r>
            <a:r>
              <a:rPr lang="zh-CN" altLang="en-US" dirty="0"/>
              <a:t>：</a:t>
            </a:r>
            <a:r>
              <a:rPr lang="en-US" altLang="zh-CN" dirty="0"/>
              <a:t>2019/04/19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n w="10160">
                  <a:solidFill>
                    <a:srgbClr val="FF0000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错误的应对方式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10</a:t>
            </a:fld>
            <a:endParaRPr lang="zh-CN" altLang="en-US"/>
          </a:p>
        </p:txBody>
      </p:sp>
      <p:pic>
        <p:nvPicPr>
          <p:cNvPr id="3" name="图片 2" descr="肚子好饿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1700" y="3053715"/>
            <a:ext cx="2430145" cy="239966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8978583" y="2495550"/>
            <a:ext cx="1516380" cy="36830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zh-CN" altLang="en-US">
                <a:ln w="10160">
                  <a:solidFill>
                    <a:srgbClr val="FF0000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放弃</a:t>
            </a:r>
            <a:r>
              <a:rPr lang="en-US" altLang="zh-CN">
                <a:ln w="10160">
                  <a:solidFill>
                    <a:srgbClr val="FF0000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web</a:t>
            </a:r>
            <a:r>
              <a:rPr lang="zh-CN" altLang="en-US">
                <a:ln w="10160">
                  <a:solidFill>
                    <a:srgbClr val="FF0000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安全</a:t>
            </a:r>
          </a:p>
        </p:txBody>
      </p:sp>
      <p:grpSp>
        <p:nvGrpSpPr>
          <p:cNvPr id="14" name="组合 13"/>
          <p:cNvGrpSpPr/>
          <p:nvPr/>
        </p:nvGrpSpPr>
        <p:grpSpPr>
          <a:xfrm>
            <a:off x="555625" y="1710055"/>
            <a:ext cx="1885950" cy="2346960"/>
            <a:chOff x="875" y="2693"/>
            <a:chExt cx="2970" cy="3696"/>
          </a:xfrm>
        </p:grpSpPr>
        <p:sp>
          <p:nvSpPr>
            <p:cNvPr id="7" name="文本框 6"/>
            <p:cNvSpPr txBox="1"/>
            <p:nvPr/>
          </p:nvSpPr>
          <p:spPr>
            <a:xfrm>
              <a:off x="1856" y="2693"/>
              <a:ext cx="1008" cy="58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</a:bodyPr>
            <a:lstStyle/>
            <a:p>
              <a:r>
                <a:rPr lang="zh-CN" altLang="en-US">
                  <a:ln w="10160">
                    <a:solidFill>
                      <a:srgbClr val="FF0000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伤心</a:t>
              </a:r>
            </a:p>
          </p:txBody>
        </p:sp>
        <p:pic>
          <p:nvPicPr>
            <p:cNvPr id="8" name="图片 7" descr="伤心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75" y="3419"/>
              <a:ext cx="2970" cy="2970"/>
            </a:xfrm>
            <a:prstGeom prst="rect">
              <a:avLst/>
            </a:prstGeom>
          </p:spPr>
        </p:pic>
      </p:grpSp>
      <p:grpSp>
        <p:nvGrpSpPr>
          <p:cNvPr id="13" name="组合 12"/>
          <p:cNvGrpSpPr/>
          <p:nvPr/>
        </p:nvGrpSpPr>
        <p:grpSpPr>
          <a:xfrm>
            <a:off x="3080703" y="2483485"/>
            <a:ext cx="2066925" cy="2637155"/>
            <a:chOff x="4612" y="3911"/>
            <a:chExt cx="3255" cy="4153"/>
          </a:xfrm>
        </p:grpSpPr>
        <p:pic>
          <p:nvPicPr>
            <p:cNvPr id="6" name="图片 5" descr="啊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12" y="4809"/>
              <a:ext cx="3255" cy="3255"/>
            </a:xfrm>
            <a:prstGeom prst="rect">
              <a:avLst/>
            </a:prstGeom>
          </p:spPr>
        </p:pic>
        <p:sp>
          <p:nvSpPr>
            <p:cNvPr id="9" name="文本框 8"/>
            <p:cNvSpPr txBox="1"/>
            <p:nvPr/>
          </p:nvSpPr>
          <p:spPr>
            <a:xfrm>
              <a:off x="5195" y="3911"/>
              <a:ext cx="1728" cy="58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</a:bodyPr>
            <a:lstStyle/>
            <a:p>
              <a:r>
                <a:rPr lang="zh-CN" altLang="en-US">
                  <a:ln w="10160">
                    <a:solidFill>
                      <a:srgbClr val="FF0000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无能怒吼</a:t>
              </a: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5887720" y="2078990"/>
            <a:ext cx="1828800" cy="2369820"/>
            <a:chOff x="8761" y="3138"/>
            <a:chExt cx="2880" cy="3732"/>
          </a:xfrm>
        </p:grpSpPr>
        <p:pic>
          <p:nvPicPr>
            <p:cNvPr id="10" name="图片 9" descr="不测了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761" y="3930"/>
              <a:ext cx="2880" cy="2940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9337" y="3138"/>
              <a:ext cx="1728" cy="58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</a:bodyPr>
            <a:lstStyle/>
            <a:p>
              <a:r>
                <a:rPr lang="zh-CN" altLang="en-US">
                  <a:ln w="10160">
                    <a:solidFill>
                      <a:srgbClr val="FF0000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放弃</a:t>
              </a:r>
              <a:r>
                <a:rPr lang="zh-CN">
                  <a:ln w="10160">
                    <a:solidFill>
                      <a:srgbClr val="FF0000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测试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11</a:t>
            </a:fld>
            <a:endParaRPr lang="zh-CN" altLang="en-US"/>
          </a:p>
        </p:txBody>
      </p:sp>
      <p:pic>
        <p:nvPicPr>
          <p:cNvPr id="43" name="图片 42" descr="TIM图片201904161621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3817" y="1282337"/>
            <a:ext cx="4636135" cy="2168525"/>
          </a:xfrm>
          <a:prstGeom prst="rect">
            <a:avLst/>
          </a:prstGeom>
        </p:spPr>
      </p:pic>
      <p:pic>
        <p:nvPicPr>
          <p:cNvPr id="44" name="图片 43" descr="TIM图片201904161622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5703" y="3634377"/>
            <a:ext cx="4743450" cy="22669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b="0" dirty="0"/>
              <a:t>巧用搜索引擎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zh-CN" altLang="en-US" sz="1800" dirty="0" smtClean="0">
                <a:sym typeface="+mn-ea"/>
              </a:rPr>
              <a:t>在</a:t>
            </a:r>
            <a:r>
              <a:rPr lang="zh-CN" altLang="en-US" sz="1800" dirty="0">
                <a:sym typeface="+mn-ea"/>
              </a:rPr>
              <a:t>通过端口扫描、目录爆破、路径扫描之后，仍无法发现目标站点有效资产的时候，借助搜索引擎往往会有意外的收获</a:t>
            </a:r>
            <a:endParaRPr lang="zh-CN" altLang="en-US" sz="1800" dirty="0"/>
          </a:p>
        </p:txBody>
      </p:sp>
      <p:cxnSp>
        <p:nvCxnSpPr>
          <p:cNvPr id="9" name="直接连接符 8"/>
          <p:cNvCxnSpPr/>
          <p:nvPr/>
        </p:nvCxnSpPr>
        <p:spPr>
          <a:xfrm>
            <a:off x="770889" y="3209666"/>
            <a:ext cx="5422863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770890" y="1842366"/>
            <a:ext cx="755400" cy="656793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>
                <a:solidFill>
                  <a:schemeClr val="accent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/02</a:t>
            </a:r>
            <a:endParaRPr lang="zh-CN" altLang="en-US" spc="100" dirty="0">
              <a:solidFill>
                <a:schemeClr val="accent1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渗透测试必备三大搜索引擎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13</a:t>
            </a:fld>
            <a:endParaRPr lang="zh-CN" altLang="en-US"/>
          </a:p>
        </p:txBody>
      </p:sp>
      <p:grpSp>
        <p:nvGrpSpPr>
          <p:cNvPr id="5" name="c8ddaa27-8dc8-4376-99a7-501c1e8133c0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79450" y="1788341"/>
            <a:ext cx="11522075" cy="5046164"/>
            <a:chOff x="669925" y="1811835"/>
            <a:chExt cx="11522078" cy="5046165"/>
          </a:xfrm>
        </p:grpSpPr>
        <p:grpSp>
          <p:nvGrpSpPr>
            <p:cNvPr id="6" name="íśļidè"/>
            <p:cNvGrpSpPr/>
            <p:nvPr/>
          </p:nvGrpSpPr>
          <p:grpSpPr>
            <a:xfrm>
              <a:off x="669925" y="2041516"/>
              <a:ext cx="8486076" cy="601690"/>
              <a:chOff x="669925" y="2041516"/>
              <a:chExt cx="8486076" cy="601690"/>
            </a:xfrm>
          </p:grpSpPr>
          <p:sp>
            <p:nvSpPr>
              <p:cNvPr id="20" name="îŝḻíḑè"/>
              <p:cNvSpPr/>
              <p:nvPr/>
            </p:nvSpPr>
            <p:spPr>
              <a:xfrm>
                <a:off x="966001" y="2041516"/>
                <a:ext cx="8190000" cy="601690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>
                  <a:lnSpc>
                    <a:spcPct val="120000"/>
                  </a:lnSpc>
                </a:pPr>
                <a:endParaRPr lang="en-US" altLang="zh-CN" sz="1100" dirty="0"/>
              </a:p>
            </p:txBody>
          </p:sp>
          <p:sp>
            <p:nvSpPr>
              <p:cNvPr id="21" name="îṧļidê"/>
              <p:cNvSpPr/>
              <p:nvPr/>
            </p:nvSpPr>
            <p:spPr>
              <a:xfrm>
                <a:off x="669925" y="2041516"/>
                <a:ext cx="601690" cy="601690"/>
              </a:xfrm>
              <a:prstGeom prst="ellipse">
                <a:avLst/>
              </a:prstGeom>
              <a:solidFill>
                <a:schemeClr val="accent1"/>
              </a:solidFill>
              <a:ln w="38100">
                <a:solidFill>
                  <a:schemeClr val="bg1"/>
                </a:solidFill>
              </a:ln>
            </p:spPr>
            <p:txBody>
              <a:bodyPr wrap="none" lIns="91425" tIns="45700" rIns="91425" bIns="45700" anchor="ctr" anchorCtr="0">
                <a:normAutofit/>
              </a:bodyPr>
              <a:lstStyle/>
              <a:p>
                <a:pPr marL="0" marR="0" lvl="0" indent="0" algn="ctr" rtl="0">
                  <a:buNone/>
                </a:pPr>
                <a:r>
                  <a:rPr lang="en-US" sz="2000" i="0" u="none" strike="noStrike" cap="none" baseline="0" dirty="0">
                    <a:solidFill>
                      <a:schemeClr val="lt1"/>
                    </a:solidFill>
                    <a:latin typeface="Impact" panose="020B0806030902050204" pitchFamily="34" charset="0"/>
                  </a:rPr>
                  <a:t>1</a:t>
                </a:r>
              </a:p>
            </p:txBody>
          </p:sp>
          <p:sp>
            <p:nvSpPr>
              <p:cNvPr id="22" name="ïṣľïḋe"/>
              <p:cNvSpPr txBox="1"/>
              <p:nvPr/>
            </p:nvSpPr>
            <p:spPr bwMode="auto">
              <a:xfrm>
                <a:off x="1271615" y="2109599"/>
                <a:ext cx="6219385" cy="46552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ctr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spcBef>
                    <a:spcPct val="0"/>
                  </a:spcBef>
                </a:pPr>
                <a:r>
                  <a:rPr lang="zh-CN" altLang="en-US" sz="2000" dirty="0"/>
                  <a:t>百度搜索：四星推荐</a:t>
                </a:r>
              </a:p>
            </p:txBody>
          </p:sp>
        </p:grpSp>
        <p:grpSp>
          <p:nvGrpSpPr>
            <p:cNvPr id="7" name="iṣľiḋê"/>
            <p:cNvGrpSpPr/>
            <p:nvPr/>
          </p:nvGrpSpPr>
          <p:grpSpPr>
            <a:xfrm>
              <a:off x="1393529" y="3207875"/>
              <a:ext cx="7762472" cy="601690"/>
              <a:chOff x="669925" y="2041516"/>
              <a:chExt cx="7762472" cy="601690"/>
            </a:xfrm>
          </p:grpSpPr>
          <p:sp>
            <p:nvSpPr>
              <p:cNvPr id="17" name="îṩlîḓè"/>
              <p:cNvSpPr/>
              <p:nvPr/>
            </p:nvSpPr>
            <p:spPr>
              <a:xfrm>
                <a:off x="966001" y="2041516"/>
                <a:ext cx="7466396" cy="601690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>
                  <a:lnSpc>
                    <a:spcPct val="120000"/>
                  </a:lnSpc>
                </a:pPr>
                <a:endParaRPr lang="en-US" altLang="zh-CN" sz="1100" dirty="0"/>
              </a:p>
            </p:txBody>
          </p:sp>
          <p:sp>
            <p:nvSpPr>
              <p:cNvPr id="18" name="îṧļîde"/>
              <p:cNvSpPr/>
              <p:nvPr/>
            </p:nvSpPr>
            <p:spPr>
              <a:xfrm>
                <a:off x="669925" y="2041516"/>
                <a:ext cx="601690" cy="601690"/>
              </a:xfrm>
              <a:prstGeom prst="ellipse">
                <a:avLst/>
              </a:prstGeom>
              <a:solidFill>
                <a:schemeClr val="accent1"/>
              </a:solidFill>
              <a:ln w="38100">
                <a:solidFill>
                  <a:schemeClr val="bg1"/>
                </a:solidFill>
              </a:ln>
            </p:spPr>
            <p:txBody>
              <a:bodyPr wrap="none" lIns="91425" tIns="45700" rIns="91425" bIns="45700" anchor="ctr" anchorCtr="0">
                <a:normAutofit/>
              </a:bodyPr>
              <a:lstStyle/>
              <a:p>
                <a:pPr marL="0" marR="0" lvl="0" indent="0" algn="ctr" rtl="0">
                  <a:buNone/>
                </a:pPr>
                <a:r>
                  <a:rPr lang="en-US" sz="2000" i="0" u="none" strike="noStrike" cap="none" baseline="0" dirty="0">
                    <a:solidFill>
                      <a:schemeClr val="lt1"/>
                    </a:solidFill>
                    <a:latin typeface="Impact" panose="020B0806030902050204" pitchFamily="34" charset="0"/>
                  </a:rPr>
                  <a:t>2</a:t>
                </a:r>
              </a:p>
            </p:txBody>
          </p:sp>
          <p:sp>
            <p:nvSpPr>
              <p:cNvPr id="19" name="ísļíďé"/>
              <p:cNvSpPr txBox="1"/>
              <p:nvPr/>
            </p:nvSpPr>
            <p:spPr bwMode="auto">
              <a:xfrm>
                <a:off x="1271615" y="2109599"/>
                <a:ext cx="6219385" cy="46552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ctr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spcBef>
                    <a:spcPct val="0"/>
                  </a:spcBef>
                </a:pPr>
                <a:r>
                  <a:rPr lang="zh-CN" altLang="en-US" dirty="0"/>
                  <a:t>必应搜索</a:t>
                </a:r>
                <a:r>
                  <a:rPr lang="zh-CN" altLang="en-US" dirty="0" smtClean="0"/>
                  <a:t>：</a:t>
                </a:r>
                <a:r>
                  <a:rPr lang="zh-CN" altLang="en-US" dirty="0"/>
                  <a:t>四</a:t>
                </a:r>
                <a:r>
                  <a:rPr lang="zh-CN" altLang="en-US" dirty="0" smtClean="0"/>
                  <a:t>星</a:t>
                </a:r>
                <a:r>
                  <a:rPr lang="zh-CN" altLang="en-US" dirty="0"/>
                  <a:t>推荐</a:t>
                </a:r>
              </a:p>
            </p:txBody>
          </p:sp>
        </p:grpSp>
        <p:grpSp>
          <p:nvGrpSpPr>
            <p:cNvPr id="8" name="î$ḷîḋè"/>
            <p:cNvGrpSpPr/>
            <p:nvPr/>
          </p:nvGrpSpPr>
          <p:grpSpPr>
            <a:xfrm>
              <a:off x="2273658" y="4374234"/>
              <a:ext cx="6882343" cy="601690"/>
              <a:chOff x="669925" y="2041516"/>
              <a:chExt cx="6882343" cy="601690"/>
            </a:xfrm>
          </p:grpSpPr>
          <p:sp>
            <p:nvSpPr>
              <p:cNvPr id="14" name="ïṡľiḍé"/>
              <p:cNvSpPr/>
              <p:nvPr/>
            </p:nvSpPr>
            <p:spPr>
              <a:xfrm>
                <a:off x="966001" y="2041516"/>
                <a:ext cx="6586267" cy="601690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>
                  <a:lnSpc>
                    <a:spcPct val="120000"/>
                  </a:lnSpc>
                </a:pPr>
                <a:endParaRPr lang="en-US" altLang="zh-CN" sz="1100" dirty="0"/>
              </a:p>
            </p:txBody>
          </p:sp>
          <p:sp>
            <p:nvSpPr>
              <p:cNvPr id="15" name="íŝḻíḋè"/>
              <p:cNvSpPr/>
              <p:nvPr/>
            </p:nvSpPr>
            <p:spPr>
              <a:xfrm>
                <a:off x="669925" y="2041516"/>
                <a:ext cx="601690" cy="601690"/>
              </a:xfrm>
              <a:prstGeom prst="ellipse">
                <a:avLst/>
              </a:prstGeom>
              <a:solidFill>
                <a:schemeClr val="accent1"/>
              </a:solidFill>
              <a:ln w="38100">
                <a:solidFill>
                  <a:schemeClr val="bg1"/>
                </a:solidFill>
              </a:ln>
            </p:spPr>
            <p:txBody>
              <a:bodyPr wrap="none" lIns="91425" tIns="45700" rIns="91425" bIns="45700" anchor="ctr" anchorCtr="0">
                <a:normAutofit/>
              </a:bodyPr>
              <a:lstStyle/>
              <a:p>
                <a:pPr marL="0" marR="0" lvl="0" indent="0" algn="ctr" rtl="0">
                  <a:buNone/>
                </a:pPr>
                <a:r>
                  <a:rPr lang="en-US" sz="2000" i="0" u="none" strike="noStrike" cap="none" baseline="0" dirty="0">
                    <a:solidFill>
                      <a:schemeClr val="lt1"/>
                    </a:solidFill>
                    <a:latin typeface="Impact" panose="020B0806030902050204" pitchFamily="34" charset="0"/>
                  </a:rPr>
                  <a:t>3</a:t>
                </a:r>
              </a:p>
            </p:txBody>
          </p:sp>
          <p:sp>
            <p:nvSpPr>
              <p:cNvPr id="16" name="îṧḻîḑè"/>
              <p:cNvSpPr txBox="1"/>
              <p:nvPr/>
            </p:nvSpPr>
            <p:spPr bwMode="auto">
              <a:xfrm>
                <a:off x="1271615" y="2109599"/>
                <a:ext cx="6219385" cy="46552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ctr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spcBef>
                    <a:spcPct val="0"/>
                  </a:spcBef>
                </a:pPr>
                <a:r>
                  <a:rPr lang="zh-CN" altLang="en-US" dirty="0"/>
                  <a:t>谷歌搜索：五星推荐</a:t>
                </a:r>
              </a:p>
            </p:txBody>
          </p:sp>
        </p:grpSp>
        <p:grpSp>
          <p:nvGrpSpPr>
            <p:cNvPr id="9" name="işḻïḋé"/>
            <p:cNvGrpSpPr/>
            <p:nvPr/>
          </p:nvGrpSpPr>
          <p:grpSpPr>
            <a:xfrm>
              <a:off x="7381877" y="1811835"/>
              <a:ext cx="4810126" cy="5046165"/>
              <a:chOff x="7806768" y="2257578"/>
              <a:chExt cx="4385232" cy="4600422"/>
            </a:xfrm>
          </p:grpSpPr>
          <p:sp>
            <p:nvSpPr>
              <p:cNvPr id="10" name="iS1îḑê"/>
              <p:cNvSpPr/>
              <p:nvPr/>
            </p:nvSpPr>
            <p:spPr>
              <a:xfrm>
                <a:off x="7806768" y="2257578"/>
                <a:ext cx="3369878" cy="3369883"/>
              </a:xfrm>
              <a:prstGeom prst="ellipse">
                <a:avLst/>
              </a:prstGeom>
              <a:solidFill>
                <a:schemeClr val="tx2">
                  <a:lumMod val="40000"/>
                  <a:lumOff val="60000"/>
                  <a:alpha val="7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" name="ïSḷíḓê"/>
              <p:cNvSpPr/>
              <p:nvPr/>
            </p:nvSpPr>
            <p:spPr>
              <a:xfrm>
                <a:off x="8014056" y="2466971"/>
                <a:ext cx="2959435" cy="2959436"/>
              </a:xfrm>
              <a:prstGeom prst="ellipse">
                <a:avLst/>
              </a:prstGeom>
              <a:blipFill>
                <a:blip r:embed="rId3"/>
                <a:stretch>
                  <a:fillRect l="-25145" r="-24949"/>
                </a:stretch>
              </a:blipFill>
              <a:ln w="28575" cap="flat" cmpd="sng" algn="ctr">
                <a:solidFill>
                  <a:schemeClr val="bg1"/>
                </a:solidFill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solidFill>
                    <a:schemeClr val="lt1"/>
                  </a:solidFill>
                </a:endParaRPr>
              </a:p>
            </p:txBody>
          </p:sp>
          <p:sp>
            <p:nvSpPr>
              <p:cNvPr id="12" name="iṥḷïdê"/>
              <p:cNvSpPr/>
              <p:nvPr/>
            </p:nvSpPr>
            <p:spPr>
              <a:xfrm>
                <a:off x="10447518" y="5136498"/>
                <a:ext cx="1744482" cy="1721502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19892" y="0"/>
                    </a:moveTo>
                    <a:lnTo>
                      <a:pt x="0" y="16747"/>
                    </a:lnTo>
                    <a:lnTo>
                      <a:pt x="86032" y="120000"/>
                    </a:lnTo>
                    <a:lnTo>
                      <a:pt x="120000" y="120000"/>
                    </a:lnTo>
                    <a:lnTo>
                      <a:pt x="19892" y="0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" name="ïṡ1îḋê"/>
              <p:cNvSpPr/>
              <p:nvPr/>
            </p:nvSpPr>
            <p:spPr>
              <a:xfrm>
                <a:off x="10332613" y="5025770"/>
                <a:ext cx="553637" cy="518122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91245" y="0"/>
                    </a:moveTo>
                    <a:lnTo>
                      <a:pt x="0" y="81454"/>
                    </a:lnTo>
                    <a:lnTo>
                      <a:pt x="28301" y="120000"/>
                    </a:lnTo>
                    <a:lnTo>
                      <a:pt x="28301" y="120000"/>
                    </a:lnTo>
                    <a:lnTo>
                      <a:pt x="36452" y="117575"/>
                    </a:lnTo>
                    <a:lnTo>
                      <a:pt x="44603" y="114181"/>
                    </a:lnTo>
                    <a:lnTo>
                      <a:pt x="51849" y="111030"/>
                    </a:lnTo>
                    <a:lnTo>
                      <a:pt x="58867" y="107151"/>
                    </a:lnTo>
                    <a:lnTo>
                      <a:pt x="65660" y="103030"/>
                    </a:lnTo>
                    <a:lnTo>
                      <a:pt x="72452" y="98909"/>
                    </a:lnTo>
                    <a:lnTo>
                      <a:pt x="78566" y="94303"/>
                    </a:lnTo>
                    <a:lnTo>
                      <a:pt x="84226" y="89454"/>
                    </a:lnTo>
                    <a:lnTo>
                      <a:pt x="90113" y="84121"/>
                    </a:lnTo>
                    <a:lnTo>
                      <a:pt x="95094" y="78787"/>
                    </a:lnTo>
                    <a:lnTo>
                      <a:pt x="100301" y="72484"/>
                    </a:lnTo>
                    <a:lnTo>
                      <a:pt x="104830" y="66666"/>
                    </a:lnTo>
                    <a:lnTo>
                      <a:pt x="109132" y="60121"/>
                    </a:lnTo>
                    <a:lnTo>
                      <a:pt x="112981" y="53090"/>
                    </a:lnTo>
                    <a:lnTo>
                      <a:pt x="116377" y="46060"/>
                    </a:lnTo>
                    <a:lnTo>
                      <a:pt x="120000" y="38545"/>
                    </a:lnTo>
                    <a:lnTo>
                      <a:pt x="91245" y="0"/>
                    </a:ln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14</a:t>
            </a:fld>
            <a:endParaRPr lang="zh-CN" altLang="en-US"/>
          </a:p>
        </p:txBody>
      </p:sp>
      <p:grpSp>
        <p:nvGrpSpPr>
          <p:cNvPr id="5" name="fb450ce9-1188-4399-bf19-b5a55dee3586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68655" y="374015"/>
            <a:ext cx="10870092" cy="5850255"/>
            <a:chOff x="668758" y="1518730"/>
            <a:chExt cx="10870092" cy="4705636"/>
          </a:xfrm>
        </p:grpSpPr>
        <p:grpSp>
          <p:nvGrpSpPr>
            <p:cNvPr id="6" name="iŝḷîde"/>
            <p:cNvGrpSpPr/>
            <p:nvPr/>
          </p:nvGrpSpPr>
          <p:grpSpPr>
            <a:xfrm>
              <a:off x="7798683" y="1699756"/>
              <a:ext cx="2403351" cy="545841"/>
              <a:chOff x="7798683" y="1699756"/>
              <a:chExt cx="2403351" cy="545841"/>
            </a:xfrm>
          </p:grpSpPr>
          <p:sp>
            <p:nvSpPr>
              <p:cNvPr id="31" name="îşlíde"/>
              <p:cNvSpPr/>
              <p:nvPr/>
            </p:nvSpPr>
            <p:spPr>
              <a:xfrm rot="20701810">
                <a:off x="7798683" y="1699756"/>
                <a:ext cx="458842" cy="42875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592" h="18044" extrusionOk="0">
                    <a:moveTo>
                      <a:pt x="18592" y="12072"/>
                    </a:moveTo>
                    <a:cubicBezTo>
                      <a:pt x="17779" y="13367"/>
                      <a:pt x="8105" y="20515"/>
                      <a:pt x="1914" y="17154"/>
                    </a:cubicBezTo>
                    <a:cubicBezTo>
                      <a:pt x="-3008" y="14487"/>
                      <a:pt x="2731" y="6883"/>
                      <a:pt x="6069" y="4085"/>
                    </a:cubicBezTo>
                    <a:cubicBezTo>
                      <a:pt x="8619" y="1956"/>
                      <a:pt x="12630" y="-1085"/>
                      <a:pt x="15268" y="389"/>
                    </a:cubicBezTo>
                    <a:cubicBezTo>
                      <a:pt x="14268" y="3789"/>
                      <a:pt x="17267" y="10782"/>
                      <a:pt x="18592" y="12072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5" name="iṥḷîḋê"/>
              <p:cNvSpPr/>
              <p:nvPr/>
            </p:nvSpPr>
            <p:spPr>
              <a:xfrm rot="20701810">
                <a:off x="9779300" y="1859278"/>
                <a:ext cx="422734" cy="38631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591" h="17884" extrusionOk="0">
                    <a:moveTo>
                      <a:pt x="18591" y="12396"/>
                    </a:moveTo>
                    <a:cubicBezTo>
                      <a:pt x="17729" y="13665"/>
                      <a:pt x="7816" y="20451"/>
                      <a:pt x="1786" y="16834"/>
                    </a:cubicBezTo>
                    <a:cubicBezTo>
                      <a:pt x="-3009" y="13938"/>
                      <a:pt x="2991" y="6485"/>
                      <a:pt x="6428" y="3817"/>
                    </a:cubicBezTo>
                    <a:cubicBezTo>
                      <a:pt x="9033" y="1758"/>
                      <a:pt x="13158" y="-1149"/>
                      <a:pt x="15722" y="473"/>
                    </a:cubicBezTo>
                    <a:cubicBezTo>
                      <a:pt x="14598" y="3850"/>
                      <a:pt x="17334" y="11051"/>
                      <a:pt x="18591" y="12396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8" name="îṧľíḍè"/>
            <p:cNvSpPr txBox="1"/>
            <p:nvPr/>
          </p:nvSpPr>
          <p:spPr>
            <a:xfrm>
              <a:off x="669925" y="4295572"/>
              <a:ext cx="3176074" cy="1848053"/>
            </a:xfrm>
            <a:prstGeom prst="rect">
              <a:avLst/>
            </a:prstGeom>
            <a:noFill/>
          </p:spPr>
          <p:txBody>
            <a:bodyPr wrap="square" lIns="90000" tIns="46800" rIns="90000" bIns="46800" rtlCol="0">
              <a:normAutofit/>
            </a:bodyPr>
            <a:lstStyle/>
            <a:p>
              <a:pPr indent="0">
                <a:lnSpc>
                  <a:spcPct val="130000"/>
                </a:lnSpc>
                <a:buFont typeface="Arial" panose="020B0604020202020204" pitchFamily="34" charset="0"/>
                <a:buNone/>
                <a:tabLst>
                  <a:tab pos="227965" algn="l"/>
                </a:tabLst>
                <a:defRPr/>
              </a:pPr>
              <a:endParaRPr lang="en-US" altLang="zh-CN" sz="900" dirty="0"/>
            </a:p>
          </p:txBody>
        </p:sp>
        <p:sp>
          <p:nvSpPr>
            <p:cNvPr id="11" name="ï$ļiḓé"/>
            <p:cNvSpPr txBox="1"/>
            <p:nvPr/>
          </p:nvSpPr>
          <p:spPr>
            <a:xfrm>
              <a:off x="4386000" y="4295571"/>
              <a:ext cx="3214257" cy="1848051"/>
            </a:xfrm>
            <a:prstGeom prst="rect">
              <a:avLst/>
            </a:prstGeom>
            <a:noFill/>
          </p:spPr>
          <p:txBody>
            <a:bodyPr wrap="square" lIns="90000" tIns="46800" rIns="90000" bIns="46800" rtlCol="0">
              <a:normAutofit/>
            </a:bodyPr>
            <a:lstStyle>
              <a:defPPr>
                <a:defRPr lang="zh-CN"/>
              </a:defPPr>
              <a:lvl1pPr marL="171450" indent="-171450">
                <a:lnSpc>
                  <a:spcPct val="130000"/>
                </a:lnSpc>
                <a:buFont typeface="Arial" panose="020B0604020202020204" pitchFamily="34" charset="0"/>
                <a:buChar char="•"/>
                <a:tabLst>
                  <a:tab pos="227965" algn="l"/>
                </a:tabLst>
                <a:defRPr sz="900"/>
              </a:lvl1pPr>
            </a:lstStyle>
            <a:p>
              <a:pPr marL="0" indent="0">
                <a:buNone/>
              </a:pPr>
              <a:endParaRPr lang="en-US" altLang="zh-CN" dirty="0"/>
            </a:p>
          </p:txBody>
        </p:sp>
        <p:sp>
          <p:nvSpPr>
            <p:cNvPr id="14" name="iśḷíďe"/>
            <p:cNvSpPr txBox="1"/>
            <p:nvPr/>
          </p:nvSpPr>
          <p:spPr>
            <a:xfrm>
              <a:off x="8324593" y="4295572"/>
              <a:ext cx="3214257" cy="1928794"/>
            </a:xfrm>
            <a:prstGeom prst="rect">
              <a:avLst/>
            </a:prstGeom>
            <a:noFill/>
          </p:spPr>
          <p:txBody>
            <a:bodyPr wrap="square" lIns="90000" tIns="46800" rIns="90000" bIns="46800" rtlCol="0">
              <a:normAutofit/>
            </a:bodyPr>
            <a:lstStyle>
              <a:defPPr>
                <a:defRPr lang="zh-CN"/>
              </a:defPPr>
              <a:lvl1pPr marL="171450" indent="-171450">
                <a:lnSpc>
                  <a:spcPct val="130000"/>
                </a:lnSpc>
                <a:buFont typeface="Arial" panose="020B0604020202020204" pitchFamily="34" charset="0"/>
                <a:buChar char="•"/>
                <a:tabLst>
                  <a:tab pos="227965" algn="l"/>
                </a:tabLst>
                <a:defRPr sz="900"/>
              </a:lvl1pPr>
            </a:lstStyle>
            <a:p>
              <a:pPr marL="0" indent="0">
                <a:buNone/>
              </a:pPr>
              <a:endParaRPr lang="en-US" altLang="zh-CN" dirty="0"/>
            </a:p>
          </p:txBody>
        </p:sp>
        <p:sp>
          <p:nvSpPr>
            <p:cNvPr id="19" name="íṥ1îďê"/>
            <p:cNvSpPr txBox="1"/>
            <p:nvPr/>
          </p:nvSpPr>
          <p:spPr>
            <a:xfrm>
              <a:off x="668758" y="1518730"/>
              <a:ext cx="7783014" cy="865228"/>
            </a:xfrm>
            <a:prstGeom prst="rect">
              <a:avLst/>
            </a:prstGeom>
            <a:noFill/>
          </p:spPr>
          <p:txBody>
            <a:bodyPr wrap="square" lIns="90000" tIns="46800" rIns="90000" bIns="46800" rtlCol="0">
              <a:normAutofit fontScale="92500"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1100" dirty="0"/>
                <a:t>  </a:t>
              </a:r>
              <a:r>
                <a:rPr lang="zh-CN" altLang="en-US" dirty="0"/>
                <a:t>由于不同的搜索引擎对于同一站点收录的内容会不同，使用多个搜索引擎搜索站点，常常能够有意外的收获。常用的搜索语法：</a:t>
              </a:r>
              <a:r>
                <a:rPr lang="en-US" altLang="zh-CN" b="1" dirty="0"/>
                <a:t>site:www.example.com</a:t>
              </a: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528" y="1324138"/>
            <a:ext cx="6502402" cy="265047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528" y="4103347"/>
            <a:ext cx="7419975" cy="2162175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5897" y="2222607"/>
            <a:ext cx="7464645" cy="383653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标题 1"/>
          <p:cNvSpPr>
            <a:spLocks noGrp="1"/>
          </p:cNvSpPr>
          <p:nvPr/>
        </p:nvSpPr>
        <p:spPr>
          <a:xfrm>
            <a:off x="796924" y="127001"/>
            <a:ext cx="10850563" cy="10286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  <a:scene3d>
              <a:camera prst="orthographicFront"/>
              <a:lightRig rig="threePt" dir="t"/>
            </a:scene3d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关注页面内容</a:t>
            </a:r>
          </a:p>
        </p:txBody>
      </p:sp>
      <p:sp>
        <p:nvSpPr>
          <p:cNvPr id="28" name="灯片编号占位符 3"/>
          <p:cNvSpPr>
            <a:spLocks noGrp="1"/>
          </p:cNvSpPr>
          <p:nvPr/>
        </p:nvSpPr>
        <p:spPr>
          <a:xfrm>
            <a:off x="8737599" y="6379623"/>
            <a:ext cx="2909888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DD3DB80-B894-403A-B48E-6FDC1A72010E}" type="slidenum">
              <a:rPr lang="zh-CN" altLang="en-US" smtClean="0"/>
              <a:t>15</a:t>
            </a:fld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796924" y="1457245"/>
            <a:ext cx="2903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dirty="0" err="1"/>
              <a:t>i</a:t>
            </a:r>
            <a:r>
              <a:rPr lang="en-US" altLang="zh-CN" dirty="0" err="1" smtClean="0"/>
              <a:t>ntext</a:t>
            </a:r>
            <a:r>
              <a:rPr lang="zh-CN" altLang="en-US" dirty="0" smtClean="0"/>
              <a:t>：</a:t>
            </a:r>
            <a:r>
              <a:rPr lang="en-US" altLang="zh-CN" dirty="0" smtClean="0"/>
              <a:t>www.example.com</a:t>
            </a:r>
            <a:endParaRPr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924" y="1956719"/>
            <a:ext cx="6191264" cy="422201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41"/>
          <a:stretch/>
        </p:blipFill>
        <p:spPr>
          <a:xfrm>
            <a:off x="6173240" y="2793315"/>
            <a:ext cx="5474247" cy="338541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标题 1"/>
          <p:cNvSpPr>
            <a:spLocks noGrp="1"/>
          </p:cNvSpPr>
          <p:nvPr/>
        </p:nvSpPr>
        <p:spPr>
          <a:xfrm>
            <a:off x="796924" y="127001"/>
            <a:ext cx="10850563" cy="10286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  <a:scene3d>
              <a:camera prst="orthographicFront"/>
              <a:lightRig rig="threePt" dir="t"/>
            </a:scene3d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关注</a:t>
            </a:r>
            <a:r>
              <a:rPr lang="zh-CN" altLang="en-US" dirty="0" smtClean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目录</a:t>
            </a:r>
            <a:r>
              <a:rPr lang="en-US" altLang="zh-CN" dirty="0" smtClean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:</a:t>
            </a:r>
            <a:r>
              <a:rPr lang="zh-CN" altLang="en-US" dirty="0" smtClean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不同目录下隐藏着不同的系统</a:t>
            </a:r>
            <a:endParaRPr lang="zh-CN" altLang="en-US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8" name="灯片编号占位符 3"/>
          <p:cNvSpPr>
            <a:spLocks noGrp="1"/>
          </p:cNvSpPr>
          <p:nvPr/>
        </p:nvSpPr>
        <p:spPr>
          <a:xfrm>
            <a:off x="8737599" y="6379623"/>
            <a:ext cx="2909888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DD3DB80-B894-403A-B48E-6FDC1A72010E}" type="slidenum">
              <a:rPr lang="zh-CN" altLang="en-US" smtClean="0"/>
              <a:t>16</a:t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2089" y="1312954"/>
            <a:ext cx="6368688" cy="514044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7" name="文本框 6"/>
          <p:cNvSpPr txBox="1"/>
          <p:nvPr/>
        </p:nvSpPr>
        <p:spPr>
          <a:xfrm>
            <a:off x="8046720" y="2834640"/>
            <a:ext cx="39188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  对于时间就是金钱的众测项目来说，摸清站点结构是十分重要的，发现隐藏的薄弱的系统不仅不容易重复，也更容易获得漏洞赏金。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标题 1"/>
          <p:cNvSpPr>
            <a:spLocks noGrp="1"/>
          </p:cNvSpPr>
          <p:nvPr/>
        </p:nvSpPr>
        <p:spPr>
          <a:xfrm>
            <a:off x="796924" y="127001"/>
            <a:ext cx="10850563" cy="10286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  <a:scene3d>
              <a:camera prst="orthographicFront"/>
              <a:lightRig rig="threePt" dir="t"/>
            </a:scene3d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敏感关键字搜索</a:t>
            </a:r>
          </a:p>
        </p:txBody>
      </p:sp>
      <p:sp>
        <p:nvSpPr>
          <p:cNvPr id="28" name="灯片编号占位符 3"/>
          <p:cNvSpPr>
            <a:spLocks noGrp="1"/>
          </p:cNvSpPr>
          <p:nvPr/>
        </p:nvSpPr>
        <p:spPr>
          <a:xfrm>
            <a:off x="8737599" y="6379623"/>
            <a:ext cx="2909888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DD3DB80-B894-403A-B48E-6FDC1A72010E}" type="slidenum">
              <a:rPr lang="zh-CN" altLang="en-US" smtClean="0"/>
              <a:t>17</a:t>
            </a:fld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796924" y="1642427"/>
            <a:ext cx="6274707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dirty="0"/>
              <a:t>①</a:t>
            </a:r>
            <a:r>
              <a:rPr lang="en-US" altLang="zh-CN" dirty="0" smtClean="0"/>
              <a:t>parent directory </a:t>
            </a:r>
            <a:r>
              <a:rPr lang="en-US" altLang="zh-CN" dirty="0" err="1" smtClean="0"/>
              <a:t>site:www.example.com</a:t>
            </a:r>
            <a:endParaRPr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924" y="2278108"/>
            <a:ext cx="6342587" cy="331279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3243" y="2720512"/>
            <a:ext cx="4308712" cy="3661696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7139511" y="2258124"/>
            <a:ext cx="4439508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dirty="0" smtClean="0"/>
              <a:t>②</a:t>
            </a:r>
            <a:r>
              <a:rPr lang="en-US" altLang="zh-CN" dirty="0" err="1" smtClean="0"/>
              <a:t>site:www.example.com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asmx</a:t>
            </a:r>
            <a:r>
              <a:rPr lang="en-US" altLang="zh-CN" dirty="0" smtClean="0"/>
              <a:t>/xml</a:t>
            </a:r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dirty="0"/>
              <a:t>发挥创造性思维</a:t>
            </a:r>
            <a:endParaRPr lang="zh-CN" b="0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9926" y="3285316"/>
            <a:ext cx="5523826" cy="1156055"/>
          </a:xfrm>
        </p:spPr>
        <p:txBody>
          <a:bodyPr>
            <a:normAutofit lnSpcReduction="10000"/>
          </a:bodyPr>
          <a:lstStyle/>
          <a:p>
            <a:pPr lvl="0">
              <a:lnSpc>
                <a:spcPct val="100000"/>
              </a:lnSpc>
            </a:pPr>
            <a:r>
              <a:rPr lang="zh-CN" altLang="en-US" sz="1800" dirty="0" smtClean="0"/>
              <a:t>假如</a:t>
            </a:r>
            <a:r>
              <a:rPr lang="zh-CN" altLang="en-US" sz="1800" dirty="0"/>
              <a:t>搜索引擎也失去了色彩，这个世界还会好吗？还会的！通过发挥创造性思维去构造</a:t>
            </a:r>
            <a:r>
              <a:rPr lang="zh-CN" altLang="en-US" sz="1800" dirty="0" smtClean="0"/>
              <a:t>接口、</a:t>
            </a:r>
            <a:r>
              <a:rPr lang="zh-CN" altLang="en-US" sz="1800" dirty="0"/>
              <a:t>构造文件、构造目录，同样可以闯出一片天地！当然了，加上框架搭配，味道会更佳！</a:t>
            </a:r>
          </a:p>
        </p:txBody>
      </p:sp>
      <p:cxnSp>
        <p:nvCxnSpPr>
          <p:cNvPr id="9" name="直接连接符 8"/>
          <p:cNvCxnSpPr/>
          <p:nvPr/>
        </p:nvCxnSpPr>
        <p:spPr>
          <a:xfrm>
            <a:off x="770889" y="3209666"/>
            <a:ext cx="5422863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770890" y="1842366"/>
            <a:ext cx="755400" cy="656793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>
                <a:solidFill>
                  <a:schemeClr val="accent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/03</a:t>
            </a:r>
            <a:endParaRPr lang="zh-CN" altLang="en-US" spc="100" dirty="0">
              <a:solidFill>
                <a:schemeClr val="accent1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标题 1"/>
          <p:cNvSpPr>
            <a:spLocks noGrp="1"/>
          </p:cNvSpPr>
          <p:nvPr/>
        </p:nvSpPr>
        <p:spPr>
          <a:xfrm>
            <a:off x="796924" y="127001"/>
            <a:ext cx="10850563" cy="10286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  <a:scene3d>
              <a:camera prst="orthographicFront"/>
              <a:lightRig rig="threePt" dir="t"/>
            </a:scene3d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发挥创造性思维</a:t>
            </a:r>
            <a:r>
              <a:rPr lang="en-US" altLang="zh-CN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·</a:t>
            </a:r>
            <a:r>
              <a:rPr lang="zh-CN" altLang="en-US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接口</a:t>
            </a:r>
            <a:r>
              <a:rPr lang="zh-CN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构造</a:t>
            </a:r>
            <a:endParaRPr lang="zh-CN" altLang="en-US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8" name="灯片编号占位符 3"/>
          <p:cNvSpPr>
            <a:spLocks noGrp="1"/>
          </p:cNvSpPr>
          <p:nvPr/>
        </p:nvSpPr>
        <p:spPr>
          <a:xfrm>
            <a:off x="8737599" y="6379623"/>
            <a:ext cx="2909888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DD3DB80-B894-403A-B48E-6FDC1A72010E}" type="slidenum">
              <a:rPr lang="zh-CN" altLang="en-US" smtClean="0"/>
              <a:t>19</a:t>
            </a:fld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796924" y="1466702"/>
            <a:ext cx="360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</a:t>
            </a:r>
            <a:r>
              <a:rPr lang="en-US" altLang="zh-CN" dirty="0" smtClean="0"/>
              <a:t>eat.xxx.com</a:t>
            </a:r>
            <a:r>
              <a:rPr lang="zh-CN" altLang="en-US" dirty="0" smtClean="0"/>
              <a:t>，开局一个登录口：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5988" y="2516368"/>
            <a:ext cx="4733925" cy="32099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3e8992b5-5db5-46cc-947c-ea2e40ebc0ca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69925" y="1321617"/>
            <a:ext cx="9260331" cy="4665617"/>
            <a:chOff x="669925" y="1321617"/>
            <a:chExt cx="9260331" cy="4665617"/>
          </a:xfrm>
        </p:grpSpPr>
        <p:cxnSp>
          <p:nvCxnSpPr>
            <p:cNvPr id="12" name="直接连接符 11"/>
            <p:cNvCxnSpPr/>
            <p:nvPr/>
          </p:nvCxnSpPr>
          <p:spPr>
            <a:xfrm flipH="1">
              <a:off x="669925" y="2388826"/>
              <a:ext cx="757737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/>
          </p:nvCxnSpPr>
          <p:spPr>
            <a:xfrm>
              <a:off x="669925" y="2848657"/>
              <a:ext cx="2591075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íṥḷíḑé"/>
            <p:cNvSpPr txBox="1"/>
            <p:nvPr/>
          </p:nvSpPr>
          <p:spPr>
            <a:xfrm>
              <a:off x="5610256" y="1424279"/>
              <a:ext cx="466794" cy="461665"/>
            </a:xfrm>
            <a:prstGeom prst="rect">
              <a:avLst/>
            </a:prstGeom>
            <a:noFill/>
          </p:spPr>
          <p:txBody>
            <a:bodyPr wrap="none" anchor="ctr">
              <a:noAutofit/>
            </a:bodyPr>
            <a:lstStyle/>
            <a:p>
              <a:pPr algn="ctr"/>
              <a:r>
                <a:rPr lang="en-US" altLang="zh-CN" sz="2800" dirty="0">
                  <a:solidFill>
                    <a:schemeClr val="accent1">
                      <a:lumMod val="100000"/>
                    </a:schemeClr>
                  </a:solidFill>
                  <a:latin typeface="Impact" panose="020B0806030902050204" pitchFamily="34" charset="0"/>
                </a:rPr>
                <a:t>01</a:t>
              </a:r>
            </a:p>
          </p:txBody>
        </p:sp>
        <p:cxnSp>
          <p:nvCxnSpPr>
            <p:cNvPr id="15" name="直接连接符 14"/>
            <p:cNvCxnSpPr/>
            <p:nvPr/>
          </p:nvCxnSpPr>
          <p:spPr>
            <a:xfrm>
              <a:off x="6208722" y="1395504"/>
              <a:ext cx="0" cy="519214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išḻidé"/>
            <p:cNvSpPr/>
            <p:nvPr/>
          </p:nvSpPr>
          <p:spPr bwMode="auto">
            <a:xfrm>
              <a:off x="6295143" y="1672545"/>
              <a:ext cx="3610267" cy="3160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zh-CN" altLang="en-US" sz="1200" dirty="0"/>
                <a:t>子域名枚举、端口扫描、路径扫描、旁站</a:t>
              </a:r>
              <a:r>
                <a:rPr lang="en-US" altLang="zh-CN" sz="1200" dirty="0"/>
                <a:t>c</a:t>
              </a:r>
              <a:r>
                <a:rPr lang="zh-CN" altLang="en-US" sz="1200" dirty="0"/>
                <a:t>段查询</a:t>
              </a:r>
            </a:p>
          </p:txBody>
        </p:sp>
        <p:sp>
          <p:nvSpPr>
            <p:cNvPr id="17" name="îsľïḑê"/>
            <p:cNvSpPr txBox="1"/>
            <p:nvPr/>
          </p:nvSpPr>
          <p:spPr bwMode="auto">
            <a:xfrm>
              <a:off x="6295143" y="1321617"/>
              <a:ext cx="3610267" cy="3509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 anchorCtr="0">
              <a:normAutofit fontScale="97500" lnSpcReduction="1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1800" b="1" dirty="0"/>
                <a:t>常规性资产收集</a:t>
              </a:r>
            </a:p>
          </p:txBody>
        </p:sp>
        <p:sp>
          <p:nvSpPr>
            <p:cNvPr id="18" name="îṧ1ïḋê"/>
            <p:cNvSpPr txBox="1"/>
            <p:nvPr/>
          </p:nvSpPr>
          <p:spPr>
            <a:xfrm>
              <a:off x="5610256" y="2224005"/>
              <a:ext cx="503663" cy="461665"/>
            </a:xfrm>
            <a:prstGeom prst="rect">
              <a:avLst/>
            </a:prstGeom>
            <a:noFill/>
          </p:spPr>
          <p:txBody>
            <a:bodyPr wrap="none" anchor="ctr">
              <a:noAutofit/>
            </a:bodyPr>
            <a:lstStyle/>
            <a:p>
              <a:pPr algn="ctr"/>
              <a:r>
                <a:rPr lang="en-US" altLang="zh-CN" sz="2800" dirty="0">
                  <a:solidFill>
                    <a:schemeClr val="accent2">
                      <a:lumMod val="100000"/>
                    </a:schemeClr>
                  </a:solidFill>
                  <a:latin typeface="Impact" panose="020B0806030902050204" pitchFamily="34" charset="0"/>
                </a:rPr>
                <a:t>02</a:t>
              </a:r>
            </a:p>
          </p:txBody>
        </p:sp>
        <p:cxnSp>
          <p:nvCxnSpPr>
            <p:cNvPr id="19" name="直接连接符 18"/>
            <p:cNvCxnSpPr/>
            <p:nvPr/>
          </p:nvCxnSpPr>
          <p:spPr>
            <a:xfrm>
              <a:off x="6227156" y="2195230"/>
              <a:ext cx="0" cy="519214"/>
            </a:xfrm>
            <a:prstGeom prst="line">
              <a:avLst/>
            </a:prstGeom>
            <a:ln w="28575" cap="flat" cmpd="sng" algn="ctr">
              <a:solidFill>
                <a:schemeClr val="accent2">
                  <a:lumMod val="10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îSľiḓe"/>
            <p:cNvSpPr/>
            <p:nvPr/>
          </p:nvSpPr>
          <p:spPr bwMode="auto">
            <a:xfrm>
              <a:off x="6313577" y="2472271"/>
              <a:ext cx="3610267" cy="3160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zh-CN" altLang="en-US" sz="1200" dirty="0">
                  <a:sym typeface="+mn-ea"/>
                </a:rPr>
                <a:t>关注页面内容、关注目录、敏感关键字搜索</a:t>
              </a:r>
            </a:p>
          </p:txBody>
        </p:sp>
        <p:sp>
          <p:nvSpPr>
            <p:cNvPr id="21" name="íŝḻiḓê"/>
            <p:cNvSpPr txBox="1"/>
            <p:nvPr/>
          </p:nvSpPr>
          <p:spPr bwMode="auto">
            <a:xfrm>
              <a:off x="6313577" y="2121343"/>
              <a:ext cx="3610267" cy="3509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 anchorCtr="0">
              <a:normAutofit fontScale="97500" lnSpcReduction="1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1800" b="1" dirty="0"/>
                <a:t>巧用搜索引擎</a:t>
              </a:r>
            </a:p>
          </p:txBody>
        </p:sp>
        <p:sp>
          <p:nvSpPr>
            <p:cNvPr id="22" name="isľîḋé"/>
            <p:cNvSpPr txBox="1"/>
            <p:nvPr/>
          </p:nvSpPr>
          <p:spPr>
            <a:xfrm>
              <a:off x="5610256" y="3023731"/>
              <a:ext cx="513282" cy="461665"/>
            </a:xfrm>
            <a:prstGeom prst="rect">
              <a:avLst/>
            </a:prstGeom>
            <a:noFill/>
          </p:spPr>
          <p:txBody>
            <a:bodyPr wrap="none" anchor="ctr">
              <a:noAutofit/>
            </a:bodyPr>
            <a:lstStyle/>
            <a:p>
              <a:pPr algn="ctr"/>
              <a:r>
                <a:rPr lang="en-US" altLang="zh-CN" sz="2800" dirty="0">
                  <a:solidFill>
                    <a:schemeClr val="accent3">
                      <a:lumMod val="100000"/>
                    </a:schemeClr>
                  </a:solidFill>
                  <a:latin typeface="Impact" panose="020B0806030902050204" pitchFamily="34" charset="0"/>
                </a:rPr>
                <a:t>03</a:t>
              </a:r>
            </a:p>
          </p:txBody>
        </p:sp>
        <p:cxnSp>
          <p:nvCxnSpPr>
            <p:cNvPr id="23" name="直接连接符 22"/>
            <p:cNvCxnSpPr/>
            <p:nvPr/>
          </p:nvCxnSpPr>
          <p:spPr>
            <a:xfrm>
              <a:off x="6231966" y="2994956"/>
              <a:ext cx="0" cy="519214"/>
            </a:xfrm>
            <a:prstGeom prst="line">
              <a:avLst/>
            </a:prstGeom>
            <a:ln w="28575" cap="flat" cmpd="sng" algn="ctr">
              <a:solidFill>
                <a:schemeClr val="accent3">
                  <a:lumMod val="10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íśḻíḍé"/>
            <p:cNvSpPr/>
            <p:nvPr/>
          </p:nvSpPr>
          <p:spPr bwMode="auto">
            <a:xfrm>
              <a:off x="6318387" y="3271997"/>
              <a:ext cx="3610267" cy="3160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zh-CN" altLang="en-US" sz="1200" dirty="0" smtClean="0"/>
                <a:t>构造</a:t>
              </a:r>
              <a:r>
                <a:rPr lang="zh-CN" altLang="en-US" sz="1200" dirty="0"/>
                <a:t>接口、构造文件</a:t>
              </a:r>
              <a:r>
                <a:rPr lang="zh-CN" altLang="en-US" sz="1200" dirty="0" smtClean="0"/>
                <a:t>、构造目录、框架</a:t>
              </a:r>
              <a:r>
                <a:rPr lang="zh-CN" altLang="en-US" sz="1200" dirty="0"/>
                <a:t>搭配</a:t>
              </a:r>
            </a:p>
          </p:txBody>
        </p:sp>
        <p:sp>
          <p:nvSpPr>
            <p:cNvPr id="25" name="ísḻiḍe"/>
            <p:cNvSpPr txBox="1"/>
            <p:nvPr/>
          </p:nvSpPr>
          <p:spPr bwMode="auto">
            <a:xfrm>
              <a:off x="6318387" y="2921069"/>
              <a:ext cx="3610267" cy="3509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 anchorCtr="0">
              <a:normAutofit fontScale="97500" lnSpcReduction="1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1800" b="1" dirty="0"/>
                <a:t>发挥创造性思维</a:t>
              </a:r>
            </a:p>
          </p:txBody>
        </p:sp>
        <p:sp>
          <p:nvSpPr>
            <p:cNvPr id="26" name="îṡlïḓé"/>
            <p:cNvSpPr txBox="1"/>
            <p:nvPr/>
          </p:nvSpPr>
          <p:spPr>
            <a:xfrm>
              <a:off x="5610256" y="3823457"/>
              <a:ext cx="503663" cy="461665"/>
            </a:xfrm>
            <a:prstGeom prst="rect">
              <a:avLst/>
            </a:prstGeom>
            <a:noFill/>
          </p:spPr>
          <p:txBody>
            <a:bodyPr wrap="none" anchor="ctr">
              <a:noAutofit/>
            </a:bodyPr>
            <a:lstStyle/>
            <a:p>
              <a:pPr algn="ctr"/>
              <a:r>
                <a:rPr lang="en-US" altLang="zh-CN" sz="2800" dirty="0">
                  <a:solidFill>
                    <a:schemeClr val="accent4">
                      <a:lumMod val="100000"/>
                    </a:schemeClr>
                  </a:solidFill>
                  <a:latin typeface="Impact" panose="020B0806030902050204" pitchFamily="34" charset="0"/>
                </a:rPr>
                <a:t>04</a:t>
              </a:r>
            </a:p>
          </p:txBody>
        </p:sp>
        <p:cxnSp>
          <p:nvCxnSpPr>
            <p:cNvPr id="27" name="直接连接符 26"/>
            <p:cNvCxnSpPr/>
            <p:nvPr/>
          </p:nvCxnSpPr>
          <p:spPr>
            <a:xfrm>
              <a:off x="6227156" y="3794682"/>
              <a:ext cx="0" cy="519214"/>
            </a:xfrm>
            <a:prstGeom prst="line">
              <a:avLst/>
            </a:prstGeom>
            <a:ln w="28575" cap="flat" cmpd="sng" algn="ctr">
              <a:solidFill>
                <a:schemeClr val="accent4">
                  <a:lumMod val="10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is1ïḑè"/>
            <p:cNvSpPr/>
            <p:nvPr/>
          </p:nvSpPr>
          <p:spPr bwMode="auto">
            <a:xfrm>
              <a:off x="6313577" y="4071723"/>
              <a:ext cx="3610267" cy="3160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zh-CN" altLang="en-US" sz="1200" dirty="0">
                  <a:sym typeface="+mn-ea"/>
                </a:rPr>
                <a:t>微信公众号、小程序</a:t>
              </a:r>
            </a:p>
          </p:txBody>
        </p:sp>
        <p:sp>
          <p:nvSpPr>
            <p:cNvPr id="29" name="îṩľîḓè"/>
            <p:cNvSpPr txBox="1"/>
            <p:nvPr/>
          </p:nvSpPr>
          <p:spPr bwMode="auto">
            <a:xfrm>
              <a:off x="6313577" y="3720795"/>
              <a:ext cx="3610267" cy="3509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 anchorCtr="0">
              <a:normAutofit fontScale="97500" lnSpcReduction="1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b="1" dirty="0">
                  <a:sym typeface="+mn-ea"/>
                </a:rPr>
                <a:t>关注企业动态</a:t>
              </a:r>
              <a:endParaRPr lang="zh-CN" altLang="en-US" sz="1800" b="1" dirty="0"/>
            </a:p>
          </p:txBody>
        </p:sp>
        <p:sp>
          <p:nvSpPr>
            <p:cNvPr id="30" name="î$ļíḍê"/>
            <p:cNvSpPr txBox="1"/>
            <p:nvPr/>
          </p:nvSpPr>
          <p:spPr>
            <a:xfrm>
              <a:off x="5610256" y="4623183"/>
              <a:ext cx="514885" cy="461665"/>
            </a:xfrm>
            <a:prstGeom prst="rect">
              <a:avLst/>
            </a:prstGeom>
            <a:noFill/>
          </p:spPr>
          <p:txBody>
            <a:bodyPr wrap="none" anchor="ctr">
              <a:noAutofit/>
            </a:bodyPr>
            <a:lstStyle/>
            <a:p>
              <a:pPr algn="ctr"/>
              <a:r>
                <a:rPr lang="en-US" altLang="zh-CN" sz="2800" dirty="0">
                  <a:solidFill>
                    <a:schemeClr val="accent5">
                      <a:lumMod val="100000"/>
                    </a:schemeClr>
                  </a:solidFill>
                  <a:latin typeface="Impact" panose="020B0806030902050204" pitchFamily="34" charset="0"/>
                </a:rPr>
                <a:t>05</a:t>
              </a:r>
            </a:p>
          </p:txBody>
        </p:sp>
        <p:cxnSp>
          <p:nvCxnSpPr>
            <p:cNvPr id="31" name="直接连接符 30"/>
            <p:cNvCxnSpPr/>
            <p:nvPr/>
          </p:nvCxnSpPr>
          <p:spPr>
            <a:xfrm>
              <a:off x="6232767" y="4594408"/>
              <a:ext cx="0" cy="519214"/>
            </a:xfrm>
            <a:prstGeom prst="line">
              <a:avLst/>
            </a:prstGeom>
            <a:ln w="28575" cap="flat" cmpd="sng" algn="ctr">
              <a:solidFill>
                <a:schemeClr val="accent5">
                  <a:lumMod val="10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ïṡļîḑé"/>
            <p:cNvSpPr/>
            <p:nvPr/>
          </p:nvSpPr>
          <p:spPr bwMode="auto">
            <a:xfrm>
              <a:off x="6319188" y="4871449"/>
              <a:ext cx="3610267" cy="3160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en-US" altLang="zh-CN" sz="1200" dirty="0" err="1">
                  <a:sym typeface="+mn-ea"/>
                </a:rPr>
                <a:t>gayhub</a:t>
              </a:r>
              <a:r>
                <a:rPr lang="zh-CN" altLang="en-US" sz="1200" dirty="0" smtClean="0">
                  <a:sym typeface="+mn-ea"/>
                </a:rPr>
                <a:t>搜索</a:t>
              </a:r>
              <a:r>
                <a:rPr lang="zh-CN" altLang="en-US" sz="1200" dirty="0">
                  <a:sym typeface="+mn-ea"/>
                </a:rPr>
                <a:t>、</a:t>
              </a:r>
              <a:r>
                <a:rPr lang="zh-CN" altLang="en-US" sz="1200" dirty="0" smtClean="0">
                  <a:sym typeface="+mn-ea"/>
                </a:rPr>
                <a:t>漏洞</a:t>
              </a:r>
              <a:r>
                <a:rPr lang="zh-CN" altLang="en-US" sz="1200" dirty="0">
                  <a:sym typeface="+mn-ea"/>
                </a:rPr>
                <a:t>回挖、假性社工</a:t>
              </a:r>
              <a:endParaRPr lang="zh-CN" altLang="en-US" sz="1200" dirty="0"/>
            </a:p>
            <a:p>
              <a:pPr>
                <a:lnSpc>
                  <a:spcPct val="130000"/>
                </a:lnSpc>
              </a:pPr>
              <a:endParaRPr lang="zh-CN" altLang="en-US" sz="1200" dirty="0"/>
            </a:p>
          </p:txBody>
        </p:sp>
        <p:sp>
          <p:nvSpPr>
            <p:cNvPr id="33" name="iśľîḍè"/>
            <p:cNvSpPr txBox="1"/>
            <p:nvPr/>
          </p:nvSpPr>
          <p:spPr bwMode="auto">
            <a:xfrm>
              <a:off x="6319188" y="4520521"/>
              <a:ext cx="3610267" cy="3509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 anchorCtr="0">
              <a:normAutofit fontScale="97500" lnSpcReduction="1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1800" b="1" dirty="0"/>
                <a:t>其他</a:t>
              </a:r>
              <a:r>
                <a:rPr lang="en-US" altLang="zh-CN" sz="1800" b="1" dirty="0"/>
                <a:t>tips</a:t>
              </a:r>
            </a:p>
          </p:txBody>
        </p:sp>
        <p:sp>
          <p:nvSpPr>
            <p:cNvPr id="34" name="î$ľïḍe"/>
            <p:cNvSpPr txBox="1"/>
            <p:nvPr/>
          </p:nvSpPr>
          <p:spPr>
            <a:xfrm>
              <a:off x="5610256" y="5422908"/>
              <a:ext cx="516487" cy="461665"/>
            </a:xfrm>
            <a:prstGeom prst="rect">
              <a:avLst/>
            </a:prstGeom>
            <a:noFill/>
          </p:spPr>
          <p:txBody>
            <a:bodyPr wrap="none" anchor="ctr">
              <a:noAutofit/>
            </a:bodyPr>
            <a:lstStyle/>
            <a:p>
              <a:pPr algn="ctr"/>
              <a:r>
                <a:rPr lang="en-US" altLang="zh-CN" sz="2800" dirty="0">
                  <a:solidFill>
                    <a:schemeClr val="accent6">
                      <a:lumMod val="100000"/>
                    </a:schemeClr>
                  </a:solidFill>
                  <a:latin typeface="Impact" panose="020B0806030902050204" pitchFamily="34" charset="0"/>
                </a:rPr>
                <a:t>06</a:t>
              </a:r>
            </a:p>
          </p:txBody>
        </p:sp>
        <p:cxnSp>
          <p:nvCxnSpPr>
            <p:cNvPr id="35" name="直接连接符 34"/>
            <p:cNvCxnSpPr/>
            <p:nvPr/>
          </p:nvCxnSpPr>
          <p:spPr>
            <a:xfrm>
              <a:off x="6233568" y="5394133"/>
              <a:ext cx="0" cy="519214"/>
            </a:xfrm>
            <a:prstGeom prst="line">
              <a:avLst/>
            </a:prstGeom>
            <a:ln w="28575" cap="flat" cmpd="sng" algn="ctr">
              <a:solidFill>
                <a:schemeClr val="accent6">
                  <a:lumMod val="10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îṣļîḑe"/>
            <p:cNvSpPr/>
            <p:nvPr/>
          </p:nvSpPr>
          <p:spPr bwMode="auto">
            <a:xfrm>
              <a:off x="6319989" y="5671174"/>
              <a:ext cx="3610267" cy="3160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zh-CN" altLang="en-US" sz="1200" dirty="0"/>
                <a:t>从一个文件服务器静态资源泄露引发的血案</a:t>
              </a:r>
            </a:p>
          </p:txBody>
        </p:sp>
        <p:sp>
          <p:nvSpPr>
            <p:cNvPr id="37" name="išľíḑe"/>
            <p:cNvSpPr txBox="1"/>
            <p:nvPr/>
          </p:nvSpPr>
          <p:spPr bwMode="auto">
            <a:xfrm>
              <a:off x="6319989" y="5320246"/>
              <a:ext cx="3610267" cy="3509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 anchorCtr="0">
              <a:normAutofit fontScale="97500" lnSpcReduction="1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sz="1800" b="1" dirty="0"/>
                <a:t>综合案例</a:t>
              </a:r>
            </a:p>
          </p:txBody>
        </p:sp>
        <p:sp>
          <p:nvSpPr>
            <p:cNvPr id="38" name="îśḻídè"/>
            <p:cNvSpPr txBox="1"/>
            <p:nvPr/>
          </p:nvSpPr>
          <p:spPr bwMode="auto">
            <a:xfrm>
              <a:off x="1349230" y="2224005"/>
              <a:ext cx="1139207" cy="6549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 anchorCtr="0">
              <a:normAutofit lnSpcReduction="1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4000" b="1" dirty="0">
                  <a:solidFill>
                    <a:schemeClr val="tx2"/>
                  </a:solidFill>
                </a:rPr>
                <a:t>content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标题 1"/>
          <p:cNvSpPr>
            <a:spLocks noGrp="1"/>
          </p:cNvSpPr>
          <p:nvPr/>
        </p:nvSpPr>
        <p:spPr>
          <a:xfrm>
            <a:off x="796924" y="127001"/>
            <a:ext cx="10850563" cy="10286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  <a:scene3d>
              <a:camera prst="orthographicFront"/>
              <a:lightRig rig="threePt" dir="t"/>
            </a:scene3d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发挥创造性思维</a:t>
            </a:r>
            <a:r>
              <a:rPr lang="en-US" altLang="zh-CN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·</a:t>
            </a:r>
            <a:r>
              <a:rPr lang="zh-CN" altLang="en-US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接口</a:t>
            </a:r>
            <a:r>
              <a:rPr lang="zh-CN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构造</a:t>
            </a:r>
            <a:endParaRPr lang="zh-CN" altLang="en-US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8" name="灯片编号占位符 3"/>
          <p:cNvSpPr>
            <a:spLocks noGrp="1"/>
          </p:cNvSpPr>
          <p:nvPr/>
        </p:nvSpPr>
        <p:spPr>
          <a:xfrm>
            <a:off x="8737599" y="6379623"/>
            <a:ext cx="2909888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DD3DB80-B894-403A-B48E-6FDC1A72010E}" type="slidenum">
              <a:rPr lang="zh-CN" altLang="en-US" smtClean="0"/>
              <a:t>20</a:t>
            </a:fld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796924" y="1466702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接口泄露：</a:t>
            </a:r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7525" y="1836034"/>
            <a:ext cx="6849360" cy="4287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491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标题 1"/>
          <p:cNvSpPr>
            <a:spLocks noGrp="1"/>
          </p:cNvSpPr>
          <p:nvPr/>
        </p:nvSpPr>
        <p:spPr>
          <a:xfrm>
            <a:off x="796924" y="127001"/>
            <a:ext cx="10850563" cy="10286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  <a:scene3d>
              <a:camera prst="orthographicFront"/>
              <a:lightRig rig="threePt" dir="t"/>
            </a:scene3d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发挥创造性思维</a:t>
            </a:r>
            <a:r>
              <a:rPr lang="en-US" altLang="zh-CN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·</a:t>
            </a:r>
            <a:r>
              <a:rPr lang="zh-CN" altLang="en-US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接口</a:t>
            </a:r>
            <a:r>
              <a:rPr lang="zh-CN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构造</a:t>
            </a:r>
            <a:endParaRPr lang="zh-CN" altLang="en-US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8" name="灯片编号占位符 3"/>
          <p:cNvSpPr>
            <a:spLocks noGrp="1"/>
          </p:cNvSpPr>
          <p:nvPr/>
        </p:nvSpPr>
        <p:spPr>
          <a:xfrm>
            <a:off x="8737599" y="6379623"/>
            <a:ext cx="2909888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DD3DB80-B894-403A-B48E-6FDC1A72010E}" type="slidenum">
              <a:rPr lang="zh-CN" altLang="en-US" smtClean="0"/>
              <a:t>21</a:t>
            </a:fld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796924" y="1552410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接口请求方式及参数泄露：</a:t>
            </a:r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7525" y="1997236"/>
            <a:ext cx="6849360" cy="4122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760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标题 1"/>
          <p:cNvSpPr>
            <a:spLocks noGrp="1"/>
          </p:cNvSpPr>
          <p:nvPr/>
        </p:nvSpPr>
        <p:spPr>
          <a:xfrm>
            <a:off x="796924" y="127001"/>
            <a:ext cx="10850563" cy="10286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  <a:scene3d>
              <a:camera prst="orthographicFront"/>
              <a:lightRig rig="threePt" dir="t"/>
            </a:scene3d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发挥创造性思维</a:t>
            </a:r>
            <a:r>
              <a:rPr lang="en-US" altLang="zh-CN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·</a:t>
            </a:r>
            <a:r>
              <a:rPr lang="zh-CN" altLang="en-US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接口</a:t>
            </a:r>
            <a:r>
              <a:rPr lang="zh-CN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构造</a:t>
            </a:r>
            <a:endParaRPr lang="zh-CN" altLang="en-US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8" name="灯片编号占位符 3"/>
          <p:cNvSpPr>
            <a:spLocks noGrp="1"/>
          </p:cNvSpPr>
          <p:nvPr/>
        </p:nvSpPr>
        <p:spPr>
          <a:xfrm>
            <a:off x="8737599" y="6379623"/>
            <a:ext cx="2909888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DD3DB80-B894-403A-B48E-6FDC1A72010E}" type="slidenum">
              <a:rPr lang="zh-CN" altLang="en-US" smtClean="0"/>
              <a:t>22</a:t>
            </a:fld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796924" y="1521302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构造成功：</a:t>
            </a:r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2651" y="1705968"/>
            <a:ext cx="5826035" cy="4612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607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标题 1"/>
          <p:cNvSpPr>
            <a:spLocks noGrp="1"/>
          </p:cNvSpPr>
          <p:nvPr/>
        </p:nvSpPr>
        <p:spPr>
          <a:xfrm>
            <a:off x="796924" y="127001"/>
            <a:ext cx="10850563" cy="10286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  <a:scene3d>
              <a:camera prst="orthographicFront"/>
              <a:lightRig rig="threePt" dir="t"/>
            </a:scene3d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发挥创造性思维</a:t>
            </a:r>
            <a:r>
              <a:rPr lang="en-US" altLang="zh-CN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·</a:t>
            </a:r>
            <a:r>
              <a:rPr lang="zh-CN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文件构造</a:t>
            </a:r>
            <a:endParaRPr lang="zh-CN" altLang="en-US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8" name="灯片编号占位符 3"/>
          <p:cNvSpPr>
            <a:spLocks noGrp="1"/>
          </p:cNvSpPr>
          <p:nvPr/>
        </p:nvSpPr>
        <p:spPr>
          <a:xfrm>
            <a:off x="8737599" y="6379623"/>
            <a:ext cx="2909888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DD3DB80-B894-403A-B48E-6FDC1A72010E}" type="slidenum">
              <a:rPr lang="zh-CN" altLang="en-US" smtClean="0"/>
              <a:t>23</a:t>
            </a:fld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796924" y="1498297"/>
            <a:ext cx="42394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ym typeface="Wingdings" panose="05000000000000000000" pitchFamily="2" charset="2"/>
              </a:rPr>
              <a:t>www.xxx.com/about/job/cn/xxx.asp</a:t>
            </a:r>
            <a:r>
              <a:rPr lang="zh-CN" altLang="en-US" dirty="0" smtClean="0">
                <a:sym typeface="Wingdings" panose="05000000000000000000" pitchFamily="2" charset="2"/>
              </a:rPr>
              <a:t>，</a:t>
            </a:r>
            <a:r>
              <a:rPr lang="zh-CN" altLang="en-US" dirty="0" smtClean="0"/>
              <a:t>开</a:t>
            </a:r>
            <a:endParaRPr lang="en-US" altLang="zh-CN" dirty="0" smtClean="0"/>
          </a:p>
          <a:p>
            <a:r>
              <a:rPr lang="zh-CN" altLang="en-US" dirty="0" smtClean="0"/>
              <a:t>局一个几乎静态的页面</a:t>
            </a:r>
            <a:r>
              <a:rPr lang="zh-CN" altLang="en-US" dirty="0" smtClean="0">
                <a:sym typeface="Wingdings" panose="05000000000000000000" pitchFamily="2" charset="2"/>
              </a:rPr>
              <a:t>：</a:t>
            </a:r>
            <a:endParaRPr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4839" y="1821463"/>
            <a:ext cx="7092815" cy="43180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标题 1"/>
          <p:cNvSpPr>
            <a:spLocks noGrp="1"/>
          </p:cNvSpPr>
          <p:nvPr/>
        </p:nvSpPr>
        <p:spPr>
          <a:xfrm>
            <a:off x="796924" y="127001"/>
            <a:ext cx="10850563" cy="10286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  <a:scene3d>
              <a:camera prst="orthographicFront"/>
              <a:lightRig rig="threePt" dir="t"/>
            </a:scene3d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发挥创造性思维</a:t>
            </a:r>
            <a:r>
              <a:rPr lang="en-US" altLang="zh-CN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·</a:t>
            </a:r>
            <a:r>
              <a:rPr lang="zh-CN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文件构造</a:t>
            </a:r>
            <a:endParaRPr lang="zh-CN" altLang="en-US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8" name="灯片编号占位符 3"/>
          <p:cNvSpPr>
            <a:spLocks noGrp="1"/>
          </p:cNvSpPr>
          <p:nvPr/>
        </p:nvSpPr>
        <p:spPr>
          <a:xfrm>
            <a:off x="8737599" y="6379623"/>
            <a:ext cx="2909888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DD3DB80-B894-403A-B48E-6FDC1A72010E}" type="slidenum">
              <a:rPr lang="zh-CN" altLang="en-US" smtClean="0"/>
              <a:t>24</a:t>
            </a:fld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796924" y="1427318"/>
            <a:ext cx="48794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然后，发现</a:t>
            </a:r>
            <a:r>
              <a:rPr lang="en-US" altLang="zh-CN" dirty="0" smtClean="0">
                <a:sym typeface="Wingdings" panose="05000000000000000000" pitchFamily="2" charset="2"/>
              </a:rPr>
              <a:t>www.xxx.com/about/job/cn/cn.rar</a:t>
            </a:r>
            <a:r>
              <a:rPr lang="zh-CN" altLang="en-US" dirty="0" smtClean="0">
                <a:sym typeface="Wingdings" panose="05000000000000000000" pitchFamily="2" charset="2"/>
              </a:rPr>
              <a:t>，</a:t>
            </a:r>
            <a:r>
              <a:rPr lang="zh-CN" altLang="en-US" dirty="0" smtClean="0"/>
              <a:t>马上整站源码唾手可得：</a:t>
            </a:r>
            <a:endParaRPr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2175" y="2073649"/>
            <a:ext cx="5530192" cy="3914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493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标题 1"/>
          <p:cNvSpPr>
            <a:spLocks noGrp="1"/>
          </p:cNvSpPr>
          <p:nvPr/>
        </p:nvSpPr>
        <p:spPr>
          <a:xfrm>
            <a:off x="796924" y="127001"/>
            <a:ext cx="10850563" cy="10286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  <a:scene3d>
              <a:camera prst="orthographicFront"/>
              <a:lightRig rig="threePt" dir="t"/>
            </a:scene3d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发挥创造性思维</a:t>
            </a:r>
            <a:r>
              <a:rPr lang="en-US" altLang="zh-CN" dirty="0" smtClean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·</a:t>
            </a:r>
            <a:r>
              <a:rPr lang="zh-CN" altLang="en-US" dirty="0" smtClean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目录</a:t>
            </a:r>
            <a:r>
              <a:rPr lang="zh-CN" dirty="0" smtClean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构造</a:t>
            </a:r>
            <a:endParaRPr lang="zh-CN" altLang="en-US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8" name="灯片编号占位符 3"/>
          <p:cNvSpPr>
            <a:spLocks noGrp="1"/>
          </p:cNvSpPr>
          <p:nvPr/>
        </p:nvSpPr>
        <p:spPr>
          <a:xfrm>
            <a:off x="8737599" y="6379623"/>
            <a:ext cx="2909888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DD3DB80-B894-403A-B48E-6FDC1A72010E}" type="slidenum">
              <a:rPr lang="zh-CN" altLang="en-US" smtClean="0"/>
              <a:t>25</a:t>
            </a:fld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796924" y="1427318"/>
            <a:ext cx="2710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dirty="0"/>
              <a:t>v</a:t>
            </a:r>
            <a:r>
              <a:rPr lang="en-US" altLang="zh-CN" dirty="0" smtClean="0"/>
              <a:t>at.xxx.com</a:t>
            </a:r>
            <a:r>
              <a:rPr lang="zh-CN" altLang="en-US" dirty="0" smtClean="0"/>
              <a:t>，开局</a:t>
            </a:r>
            <a:r>
              <a:rPr lang="en-US" altLang="zh-CN" dirty="0" smtClean="0"/>
              <a:t>404</a:t>
            </a:r>
            <a:r>
              <a:rPr lang="zh-CN" altLang="en-US" dirty="0" smtClean="0"/>
              <a:t>：</a:t>
            </a:r>
            <a:endParaRPr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3493" y="1796650"/>
            <a:ext cx="6114471" cy="4434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372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标题 1"/>
          <p:cNvSpPr>
            <a:spLocks noGrp="1"/>
          </p:cNvSpPr>
          <p:nvPr/>
        </p:nvSpPr>
        <p:spPr>
          <a:xfrm>
            <a:off x="796924" y="127001"/>
            <a:ext cx="10850563" cy="10286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  <a:scene3d>
              <a:camera prst="orthographicFront"/>
              <a:lightRig rig="threePt" dir="t"/>
            </a:scene3d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发挥创造性思维</a:t>
            </a:r>
            <a:r>
              <a:rPr lang="en-US" altLang="zh-CN" dirty="0" smtClean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·</a:t>
            </a:r>
            <a:r>
              <a:rPr lang="zh-CN" altLang="en-US" dirty="0" smtClean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目录</a:t>
            </a:r>
            <a:r>
              <a:rPr lang="zh-CN" dirty="0" smtClean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构造</a:t>
            </a:r>
            <a:endParaRPr lang="zh-CN" altLang="en-US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8" name="灯片编号占位符 3"/>
          <p:cNvSpPr>
            <a:spLocks noGrp="1"/>
          </p:cNvSpPr>
          <p:nvPr/>
        </p:nvSpPr>
        <p:spPr>
          <a:xfrm>
            <a:off x="8737599" y="6379623"/>
            <a:ext cx="2909888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DD3DB80-B894-403A-B48E-6FDC1A72010E}" type="slidenum">
              <a:rPr lang="zh-CN" altLang="en-US" smtClean="0"/>
              <a:t>26</a:t>
            </a:fld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796924" y="1453444"/>
            <a:ext cx="25314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dirty="0"/>
              <a:t>v</a:t>
            </a:r>
            <a:r>
              <a:rPr lang="en-US" altLang="zh-CN" dirty="0" smtClean="0"/>
              <a:t>at.xxx.com/vat/</a:t>
            </a:r>
            <a:r>
              <a:rPr lang="zh-CN" altLang="en-US" dirty="0" smtClean="0"/>
              <a:t>下原来</a:t>
            </a:r>
            <a:endParaRPr lang="en-US" altLang="zh-CN" dirty="0" smtClean="0"/>
          </a:p>
          <a:p>
            <a:pPr algn="l"/>
            <a:r>
              <a:rPr lang="zh-CN" altLang="en-US" dirty="0" smtClean="0"/>
              <a:t>别有天地：</a:t>
            </a:r>
            <a:endParaRPr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0806" y="1654104"/>
            <a:ext cx="7714655" cy="4227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99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标题 1"/>
          <p:cNvSpPr>
            <a:spLocks noGrp="1"/>
          </p:cNvSpPr>
          <p:nvPr/>
        </p:nvSpPr>
        <p:spPr>
          <a:xfrm>
            <a:off x="796924" y="127001"/>
            <a:ext cx="10850563" cy="10286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  <a:scene3d>
              <a:camera prst="orthographicFront"/>
              <a:lightRig rig="threePt" dir="t"/>
            </a:scene3d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发挥创造性思维</a:t>
            </a:r>
            <a:r>
              <a:rPr lang="en-US" altLang="zh-CN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·</a:t>
            </a:r>
            <a:r>
              <a:rPr lang="zh-CN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框架搭配</a:t>
            </a:r>
            <a:endParaRPr lang="zh-CN" altLang="en-US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8" name="灯片编号占位符 3"/>
          <p:cNvSpPr>
            <a:spLocks noGrp="1"/>
          </p:cNvSpPr>
          <p:nvPr/>
        </p:nvSpPr>
        <p:spPr>
          <a:xfrm>
            <a:off x="8737599" y="6379623"/>
            <a:ext cx="2909888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DD3DB80-B894-403A-B48E-6FDC1A72010E}" type="slidenum">
              <a:rPr lang="zh-CN" altLang="en-US" smtClean="0"/>
              <a:t>27</a:t>
            </a:fld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753795" y="1473223"/>
            <a:ext cx="3954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dirty="0" smtClean="0"/>
              <a:t>www.example.com</a:t>
            </a:r>
            <a:r>
              <a:rPr lang="zh-CN" altLang="en-US" dirty="0" smtClean="0"/>
              <a:t>，开局直接报错：</a:t>
            </a:r>
            <a:endParaRPr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1292" y="2529411"/>
            <a:ext cx="6981825" cy="2476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标题 1"/>
          <p:cNvSpPr>
            <a:spLocks noGrp="1"/>
          </p:cNvSpPr>
          <p:nvPr/>
        </p:nvSpPr>
        <p:spPr>
          <a:xfrm>
            <a:off x="796924" y="127001"/>
            <a:ext cx="10850563" cy="10286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  <a:scene3d>
              <a:camera prst="orthographicFront"/>
              <a:lightRig rig="threePt" dir="t"/>
            </a:scene3d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发挥创造性思维</a:t>
            </a:r>
            <a:r>
              <a:rPr lang="en-US" altLang="zh-CN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·</a:t>
            </a:r>
            <a:r>
              <a:rPr lang="zh-CN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框架搭配</a:t>
            </a:r>
            <a:endParaRPr lang="zh-CN" altLang="en-US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8" name="灯片编号占位符 3"/>
          <p:cNvSpPr>
            <a:spLocks noGrp="1"/>
          </p:cNvSpPr>
          <p:nvPr/>
        </p:nvSpPr>
        <p:spPr>
          <a:xfrm>
            <a:off x="8737599" y="6379623"/>
            <a:ext cx="2909888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DD3DB80-B894-403A-B48E-6FDC1A72010E}" type="slidenum">
              <a:rPr lang="zh-CN" altLang="en-US" smtClean="0"/>
              <a:t>28</a:t>
            </a:fld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796924" y="1445801"/>
            <a:ext cx="3711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dirty="0" smtClean="0"/>
              <a:t>探测</a:t>
            </a:r>
            <a:r>
              <a:rPr lang="en-US" altLang="zh-CN" dirty="0" err="1" smtClean="0"/>
              <a:t>springboot</a:t>
            </a:r>
            <a:r>
              <a:rPr lang="zh-CN" altLang="en-US" dirty="0" smtClean="0"/>
              <a:t>下的</a:t>
            </a:r>
            <a:r>
              <a:rPr lang="en-US" altLang="zh-CN" dirty="0" smtClean="0"/>
              <a:t>actuator</a:t>
            </a:r>
            <a:r>
              <a:rPr lang="zh-CN" altLang="en-US" dirty="0" smtClean="0"/>
              <a:t>服务：</a:t>
            </a:r>
            <a:endParaRPr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1292" y="2661018"/>
            <a:ext cx="6981825" cy="2213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394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标题 1"/>
          <p:cNvSpPr>
            <a:spLocks noGrp="1"/>
          </p:cNvSpPr>
          <p:nvPr/>
        </p:nvSpPr>
        <p:spPr>
          <a:xfrm>
            <a:off x="796924" y="127001"/>
            <a:ext cx="10850563" cy="10286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  <a:scene3d>
              <a:camera prst="orthographicFront"/>
              <a:lightRig rig="threePt" dir="t"/>
            </a:scene3d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发挥创造性思维</a:t>
            </a:r>
            <a:r>
              <a:rPr lang="en-US" altLang="zh-CN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·</a:t>
            </a:r>
            <a:r>
              <a:rPr lang="zh-CN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框架搭配</a:t>
            </a:r>
            <a:endParaRPr lang="zh-CN" altLang="en-US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8" name="灯片编号占位符 3"/>
          <p:cNvSpPr>
            <a:spLocks noGrp="1"/>
          </p:cNvSpPr>
          <p:nvPr/>
        </p:nvSpPr>
        <p:spPr>
          <a:xfrm>
            <a:off x="8737599" y="6379623"/>
            <a:ext cx="2909888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DD3DB80-B894-403A-B48E-6FDC1A72010E}" type="slidenum">
              <a:rPr lang="zh-CN" altLang="en-US" smtClean="0"/>
              <a:t>29</a:t>
            </a:fld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796924" y="1493157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dirty="0" smtClean="0"/>
              <a:t>探测</a:t>
            </a:r>
            <a:r>
              <a:rPr lang="en-US" altLang="zh-CN" dirty="0"/>
              <a:t>swagger</a:t>
            </a:r>
            <a:r>
              <a:rPr lang="zh-CN" altLang="en-US" dirty="0" smtClean="0"/>
              <a:t>服务：</a:t>
            </a:r>
            <a:endParaRPr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6094" y="2199946"/>
            <a:ext cx="7981208" cy="3125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519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dirty="0"/>
              <a:t>常规性资产收集</a:t>
            </a:r>
            <a:endParaRPr lang="zh-CN" b="0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>
              <a:lnSpc>
                <a:spcPct val="100000"/>
              </a:lnSpc>
            </a:pPr>
            <a:r>
              <a:rPr lang="zh-CN" altLang="en-US" sz="1800" dirty="0">
                <a:sym typeface="+mn-ea"/>
              </a:rPr>
              <a:t>基本的资产收集方式：子域名枚举、端口扫描、路径扫描、旁站</a:t>
            </a:r>
            <a:r>
              <a:rPr lang="en-US" altLang="zh-CN" sz="1800" dirty="0">
                <a:sym typeface="+mn-ea"/>
              </a:rPr>
              <a:t>c</a:t>
            </a:r>
            <a:r>
              <a:rPr lang="zh-CN" altLang="en-US" sz="1800" dirty="0">
                <a:sym typeface="+mn-ea"/>
              </a:rPr>
              <a:t>段查询</a:t>
            </a:r>
            <a:endParaRPr lang="zh-CN" altLang="en-US" sz="1800" dirty="0"/>
          </a:p>
        </p:txBody>
      </p:sp>
      <p:cxnSp>
        <p:nvCxnSpPr>
          <p:cNvPr id="9" name="直接连接符 8"/>
          <p:cNvCxnSpPr/>
          <p:nvPr/>
        </p:nvCxnSpPr>
        <p:spPr>
          <a:xfrm>
            <a:off x="770889" y="3209666"/>
            <a:ext cx="5422863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770890" y="1842366"/>
            <a:ext cx="755400" cy="656793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>
                <a:solidFill>
                  <a:schemeClr val="accent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/01</a:t>
            </a:r>
            <a:endParaRPr lang="zh-CN" altLang="en-US" spc="100" dirty="0">
              <a:solidFill>
                <a:schemeClr val="accent1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dirty="0"/>
              <a:t>关注企业动态</a:t>
            </a:r>
            <a:endParaRPr lang="zh-CN" b="0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zh-CN" sz="1800" dirty="0"/>
              <a:t>微信公众号、小</a:t>
            </a:r>
            <a:r>
              <a:rPr lang="zh-CN" sz="1800" dirty="0" smtClean="0"/>
              <a:t>程序</a:t>
            </a:r>
            <a:r>
              <a:rPr lang="zh-CN" altLang="en-US" sz="1800" dirty="0" smtClean="0"/>
              <a:t>、</a:t>
            </a:r>
            <a:r>
              <a:rPr lang="en-US" altLang="zh-CN" sz="1800" dirty="0" smtClean="0">
                <a:sym typeface="+mn-ea"/>
              </a:rPr>
              <a:t>app</a:t>
            </a:r>
            <a:r>
              <a:rPr lang="zh-CN" altLang="en-US" sz="1800" dirty="0">
                <a:sym typeface="+mn-ea"/>
              </a:rPr>
              <a:t>、应用程序</a:t>
            </a:r>
            <a:endParaRPr lang="zh-CN" altLang="zh-CN" sz="1800" dirty="0"/>
          </a:p>
          <a:p>
            <a:pPr lvl="0">
              <a:lnSpc>
                <a:spcPct val="100000"/>
              </a:lnSpc>
            </a:pPr>
            <a:endParaRPr lang="zh-CN" sz="1800" dirty="0"/>
          </a:p>
        </p:txBody>
      </p:sp>
      <p:cxnSp>
        <p:nvCxnSpPr>
          <p:cNvPr id="9" name="直接连接符 8"/>
          <p:cNvCxnSpPr/>
          <p:nvPr/>
        </p:nvCxnSpPr>
        <p:spPr>
          <a:xfrm>
            <a:off x="770889" y="3209666"/>
            <a:ext cx="5422863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770890" y="1842366"/>
            <a:ext cx="755400" cy="656793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>
                <a:solidFill>
                  <a:schemeClr val="accent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/04</a:t>
            </a:r>
            <a:endParaRPr lang="zh-CN" altLang="en-US" spc="100" dirty="0">
              <a:solidFill>
                <a:schemeClr val="accent1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标题 1"/>
          <p:cNvSpPr>
            <a:spLocks noGrp="1"/>
          </p:cNvSpPr>
          <p:nvPr/>
        </p:nvSpPr>
        <p:spPr>
          <a:xfrm>
            <a:off x="796924" y="127001"/>
            <a:ext cx="10850563" cy="10286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  <a:scene3d>
              <a:camera prst="orthographicFront"/>
              <a:lightRig rig="threePt" dir="t"/>
            </a:scene3d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 smtClean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企业动态</a:t>
            </a:r>
            <a:r>
              <a:rPr lang="zh-CN" altLang="en-US" dirty="0" smtClean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：关注</a:t>
            </a:r>
            <a:r>
              <a:rPr lang="en-US" altLang="zh-CN" dirty="0" smtClean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app</a:t>
            </a:r>
            <a:r>
              <a:rPr lang="zh-CN" altLang="en-US" dirty="0" smtClean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、应用程序、</a:t>
            </a:r>
            <a:r>
              <a:rPr lang="zh-CN" altLang="en-US" dirty="0" smtClean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新</a:t>
            </a:r>
            <a:r>
              <a:rPr lang="zh-CN" altLang="en-US" dirty="0" smtClean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系统、新上线</a:t>
            </a:r>
            <a:r>
              <a:rPr lang="zh-CN" altLang="en-US" dirty="0" smtClean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功能</a:t>
            </a:r>
            <a:endParaRPr lang="zh-CN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8" name="灯片编号占位符 3"/>
          <p:cNvSpPr>
            <a:spLocks noGrp="1"/>
          </p:cNvSpPr>
          <p:nvPr/>
        </p:nvSpPr>
        <p:spPr>
          <a:xfrm>
            <a:off x="8737599" y="6379623"/>
            <a:ext cx="2909888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DD3DB80-B894-403A-B48E-6FDC1A72010E}" type="slidenum">
              <a:rPr lang="zh-CN" altLang="en-US" smtClean="0"/>
              <a:t>31</a:t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450" y="1417686"/>
            <a:ext cx="2759121" cy="469994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2"/>
          <a:stretch/>
        </p:blipFill>
        <p:spPr>
          <a:xfrm>
            <a:off x="3886755" y="1417686"/>
            <a:ext cx="2805266" cy="469994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3206" y="2336757"/>
            <a:ext cx="4699173" cy="2861807"/>
          </a:xfrm>
          <a:prstGeom prst="rect">
            <a:avLst/>
          </a:prstGeom>
        </p:spPr>
      </p:pic>
      <p:sp>
        <p:nvSpPr>
          <p:cNvPr id="11" name="右箭头 10"/>
          <p:cNvSpPr/>
          <p:nvPr/>
        </p:nvSpPr>
        <p:spPr>
          <a:xfrm>
            <a:off x="3390689" y="3576300"/>
            <a:ext cx="440947" cy="3788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右箭头 13"/>
          <p:cNvSpPr/>
          <p:nvPr/>
        </p:nvSpPr>
        <p:spPr>
          <a:xfrm>
            <a:off x="6752249" y="3576300"/>
            <a:ext cx="440947" cy="3788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dirty="0"/>
              <a:t>其他</a:t>
            </a:r>
            <a:r>
              <a:rPr lang="en-US" altLang="zh-CN" dirty="0"/>
              <a:t>tips</a:t>
            </a:r>
            <a:endParaRPr lang="en-US" altLang="zh-CN" b="0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US" sz="1800" dirty="0"/>
              <a:t>gayhub</a:t>
            </a:r>
            <a:r>
              <a:rPr lang="zh-CN" altLang="en-US" sz="1800" dirty="0"/>
              <a:t>搜索</a:t>
            </a:r>
            <a:r>
              <a:rPr lang="zh-CN" altLang="en-US" sz="1800" dirty="0" smtClean="0"/>
              <a:t>、漏洞</a:t>
            </a:r>
            <a:r>
              <a:rPr lang="zh-CN" altLang="en-US" sz="1800" dirty="0"/>
              <a:t>回挖、假性社工</a:t>
            </a:r>
          </a:p>
        </p:txBody>
      </p:sp>
      <p:cxnSp>
        <p:nvCxnSpPr>
          <p:cNvPr id="9" name="直接连接符 8"/>
          <p:cNvCxnSpPr/>
          <p:nvPr/>
        </p:nvCxnSpPr>
        <p:spPr>
          <a:xfrm>
            <a:off x="770889" y="3209666"/>
            <a:ext cx="5422863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770890" y="1842366"/>
            <a:ext cx="755400" cy="656793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>
                <a:solidFill>
                  <a:schemeClr val="accent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/05</a:t>
            </a:r>
            <a:endParaRPr lang="zh-CN" altLang="en-US" spc="100" dirty="0">
              <a:solidFill>
                <a:schemeClr val="accent1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标题 1"/>
          <p:cNvSpPr>
            <a:spLocks noGrp="1"/>
          </p:cNvSpPr>
          <p:nvPr/>
        </p:nvSpPr>
        <p:spPr>
          <a:xfrm>
            <a:off x="796924" y="127001"/>
            <a:ext cx="10850563" cy="10286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  <a:scene3d>
              <a:camera prst="orthographicFront"/>
              <a:lightRig rig="threePt" dir="t"/>
            </a:scene3d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gayhub</a:t>
            </a:r>
            <a:r>
              <a:rPr lang="zh-CN" altLang="en-US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搜索</a:t>
            </a:r>
          </a:p>
        </p:txBody>
      </p:sp>
      <p:sp>
        <p:nvSpPr>
          <p:cNvPr id="28" name="灯片编号占位符 3"/>
          <p:cNvSpPr>
            <a:spLocks noGrp="1"/>
          </p:cNvSpPr>
          <p:nvPr/>
        </p:nvSpPr>
        <p:spPr>
          <a:xfrm>
            <a:off x="8737599" y="6379623"/>
            <a:ext cx="2909888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DD3DB80-B894-403A-B48E-6FDC1A72010E}" type="slidenum">
              <a:rPr lang="zh-CN" altLang="en-US" smtClean="0"/>
              <a:t>33</a:t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924" y="1967502"/>
            <a:ext cx="6602730" cy="368871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796924" y="1459164"/>
            <a:ext cx="3647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搜索厂商域名往往也有意外的收获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32" r="1470"/>
          <a:stretch/>
        </p:blipFill>
        <p:spPr>
          <a:xfrm>
            <a:off x="5511075" y="2870625"/>
            <a:ext cx="6128376" cy="3373421"/>
          </a:xfrm>
          <a:prstGeom prst="rect">
            <a:avLst/>
          </a:prstGeom>
        </p:spPr>
      </p:pic>
      <p:sp>
        <p:nvSpPr>
          <p:cNvPr id="10" name="右箭头 9"/>
          <p:cNvSpPr/>
          <p:nvPr/>
        </p:nvSpPr>
        <p:spPr>
          <a:xfrm flipV="1">
            <a:off x="5132252" y="4549417"/>
            <a:ext cx="941977" cy="4056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标题 1"/>
          <p:cNvSpPr>
            <a:spLocks noGrp="1"/>
          </p:cNvSpPr>
          <p:nvPr/>
        </p:nvSpPr>
        <p:spPr>
          <a:xfrm>
            <a:off x="796924" y="127001"/>
            <a:ext cx="10850563" cy="10286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  <a:scene3d>
              <a:camera prst="orthographicFront"/>
              <a:lightRig rig="threePt" dir="t"/>
            </a:scene3d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dirty="0" smtClean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漏洞回挖</a:t>
            </a:r>
            <a:r>
              <a:rPr lang="zh-CN" altLang="en-US" dirty="0" smtClean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：关注修复方式、新的功能模块</a:t>
            </a:r>
            <a:endParaRPr lang="zh-CN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28" name="灯片编号占位符 3"/>
          <p:cNvSpPr>
            <a:spLocks noGrp="1"/>
          </p:cNvSpPr>
          <p:nvPr/>
        </p:nvSpPr>
        <p:spPr>
          <a:xfrm>
            <a:off x="8737599" y="6379623"/>
            <a:ext cx="2909888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DD3DB80-B894-403A-B48E-6FDC1A72010E}" type="slidenum">
              <a:rPr lang="zh-CN" altLang="en-US" smtClean="0"/>
              <a:t>34</a:t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924" y="1800632"/>
            <a:ext cx="7216605" cy="233893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1254" y="4335507"/>
            <a:ext cx="5924550" cy="150495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796924" y="4626317"/>
            <a:ext cx="37098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  发现修复方式就是过滤了漏洞报告里的那个</a:t>
            </a:r>
            <a:r>
              <a:rPr lang="en-US" altLang="zh-CN" dirty="0" smtClean="0"/>
              <a:t>payload</a:t>
            </a:r>
            <a:r>
              <a:rPr lang="zh-CN" altLang="en-US" dirty="0" smtClean="0"/>
              <a:t>，换个</a:t>
            </a:r>
            <a:r>
              <a:rPr lang="en-US" altLang="zh-CN" dirty="0" smtClean="0"/>
              <a:t>payload</a:t>
            </a:r>
            <a:r>
              <a:rPr lang="zh-CN" altLang="en-US" dirty="0" smtClean="0"/>
              <a:t>照样能执行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标题 1"/>
          <p:cNvSpPr>
            <a:spLocks noGrp="1"/>
          </p:cNvSpPr>
          <p:nvPr/>
        </p:nvSpPr>
        <p:spPr>
          <a:xfrm>
            <a:off x="796924" y="127001"/>
            <a:ext cx="10850563" cy="10286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  <a:scene3d>
              <a:camera prst="orthographicFront"/>
              <a:lightRig rig="threePt" dir="t"/>
            </a:scene3d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假性社</a:t>
            </a:r>
            <a:r>
              <a:rPr lang="zh-CN" dirty="0" smtClean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工</a:t>
            </a:r>
            <a:r>
              <a:rPr lang="zh-CN" altLang="en-US" dirty="0" smtClean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：关注内部群、员工和客服</a:t>
            </a:r>
            <a:endParaRPr lang="zh-CN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28" name="灯片编号占位符 3"/>
          <p:cNvSpPr>
            <a:spLocks noGrp="1"/>
          </p:cNvSpPr>
          <p:nvPr/>
        </p:nvSpPr>
        <p:spPr>
          <a:xfrm>
            <a:off x="8737599" y="6379623"/>
            <a:ext cx="2909888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DD3DB80-B894-403A-B48E-6FDC1A72010E}" type="slidenum">
              <a:rPr lang="zh-CN" altLang="en-US" smtClean="0"/>
              <a:t>35</a:t>
            </a:fld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796924" y="1551669"/>
            <a:ext cx="256023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dirty="0" smtClean="0"/>
              <a:t>打入内部群，往往能获取一手资料；当然，往往客服、内部员工也能提供很多有关于产品的的信息</a:t>
            </a:r>
            <a:endParaRPr lang="en-US" altLang="zh-CN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0281" y="1497885"/>
            <a:ext cx="3461164" cy="5088119"/>
          </a:xfrm>
          <a:prstGeom prst="rect">
            <a:avLst/>
          </a:prstGeom>
          <a:ln>
            <a:solidFill>
              <a:schemeClr val="accent3"/>
            </a:solidFill>
          </a:ln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1" r="1383"/>
          <a:stretch/>
        </p:blipFill>
        <p:spPr>
          <a:xfrm>
            <a:off x="7184571" y="1497885"/>
            <a:ext cx="3226526" cy="5088119"/>
          </a:xfrm>
          <a:prstGeom prst="rect">
            <a:avLst/>
          </a:prstGeom>
          <a:ln>
            <a:solidFill>
              <a:schemeClr val="accent3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标题 1"/>
          <p:cNvSpPr>
            <a:spLocks noGrp="1"/>
          </p:cNvSpPr>
          <p:nvPr/>
        </p:nvSpPr>
        <p:spPr>
          <a:xfrm>
            <a:off x="796924" y="127001"/>
            <a:ext cx="10850563" cy="10286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  <a:scene3d>
              <a:camera prst="orthographicFront"/>
              <a:lightRig rig="threePt" dir="t"/>
            </a:scene3d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假性社工</a:t>
            </a:r>
          </a:p>
        </p:txBody>
      </p:sp>
      <p:sp>
        <p:nvSpPr>
          <p:cNvPr id="28" name="灯片编号占位符 3"/>
          <p:cNvSpPr>
            <a:spLocks noGrp="1"/>
          </p:cNvSpPr>
          <p:nvPr/>
        </p:nvSpPr>
        <p:spPr>
          <a:xfrm>
            <a:off x="8737599" y="6379623"/>
            <a:ext cx="2909888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DD3DB80-B894-403A-B48E-6FDC1A72010E}" type="slidenum">
              <a:rPr lang="zh-CN" altLang="en-US" smtClean="0"/>
              <a:t>36</a:t>
            </a:fld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796924" y="1538883"/>
            <a:ext cx="25602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dirty="0" smtClean="0"/>
              <a:t>进行社工时要注意分寸和尺度，有的厂商严格禁止社工，需要注意不同厂商的要求</a:t>
            </a:r>
            <a:endParaRPr lang="en-US" altLang="zh-CN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2"/>
          <a:stretch/>
        </p:blipFill>
        <p:spPr>
          <a:xfrm>
            <a:off x="4323805" y="446608"/>
            <a:ext cx="3851977" cy="6036205"/>
          </a:xfrm>
          <a:prstGeom prst="rect">
            <a:avLst/>
          </a:prstGeom>
          <a:ln>
            <a:solidFill>
              <a:schemeClr val="accent3"/>
            </a:solidFill>
          </a:ln>
        </p:spPr>
      </p:pic>
      <p:sp>
        <p:nvSpPr>
          <p:cNvPr id="7" name="右箭头 6"/>
          <p:cNvSpPr/>
          <p:nvPr/>
        </p:nvSpPr>
        <p:spPr>
          <a:xfrm rot="2307222">
            <a:off x="3306905" y="2599735"/>
            <a:ext cx="1622588" cy="404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9773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综合案例</a:t>
            </a:r>
            <a:endParaRPr lang="zh-CN" altLang="en-US" b="0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>
              <a:lnSpc>
                <a:spcPct val="100000"/>
              </a:lnSpc>
            </a:pPr>
            <a:r>
              <a:rPr lang="zh-CN" sz="1800" dirty="0"/>
              <a:t>从一个文件服务器静态资源泄露引发的血案</a:t>
            </a:r>
          </a:p>
        </p:txBody>
      </p:sp>
      <p:cxnSp>
        <p:nvCxnSpPr>
          <p:cNvPr id="9" name="直接连接符 8"/>
          <p:cNvCxnSpPr/>
          <p:nvPr/>
        </p:nvCxnSpPr>
        <p:spPr>
          <a:xfrm>
            <a:off x="770889" y="3209666"/>
            <a:ext cx="5422863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770890" y="1842366"/>
            <a:ext cx="755400" cy="656793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>
                <a:solidFill>
                  <a:schemeClr val="accent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/06</a:t>
            </a:r>
            <a:endParaRPr lang="zh-CN" altLang="en-US" spc="100" dirty="0">
              <a:solidFill>
                <a:schemeClr val="accent1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标题 1"/>
          <p:cNvSpPr>
            <a:spLocks noGrp="1"/>
          </p:cNvSpPr>
          <p:nvPr/>
        </p:nvSpPr>
        <p:spPr>
          <a:xfrm>
            <a:off x="796924" y="127001"/>
            <a:ext cx="10850563" cy="10286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  <a:scene3d>
              <a:camera prst="orthographicFront"/>
              <a:lightRig rig="threePt" dir="t"/>
            </a:scene3d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源起</a:t>
            </a:r>
            <a:endParaRPr lang="en-US" altLang="zh-CN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28" name="灯片编号占位符 3"/>
          <p:cNvSpPr>
            <a:spLocks noGrp="1"/>
          </p:cNvSpPr>
          <p:nvPr/>
        </p:nvSpPr>
        <p:spPr>
          <a:xfrm>
            <a:off x="8737599" y="6379623"/>
            <a:ext cx="2909888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DD3DB80-B894-403A-B48E-6FDC1A72010E}" type="slidenum">
              <a:rPr lang="zh-CN" altLang="en-US" smtClean="0"/>
              <a:t>38</a:t>
            </a:fld>
            <a:endParaRPr lang="zh-CN" altLang="en-US"/>
          </a:p>
        </p:txBody>
      </p:sp>
      <p:pic>
        <p:nvPicPr>
          <p:cNvPr id="6" name="图片 5" descr="文件服务器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0160" y="866775"/>
            <a:ext cx="4879340" cy="528828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796925" y="2893695"/>
            <a:ext cx="34671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dirty="0">
                <a:sym typeface="+mn-ea"/>
              </a:rPr>
              <a:t>  </a:t>
            </a:r>
            <a:r>
              <a:rPr lang="zh-CN" altLang="en-US" dirty="0">
                <a:sym typeface="+mn-ea"/>
              </a:rPr>
              <a:t>测试的时候，碰到这么个文件服务器，域名是</a:t>
            </a:r>
            <a:r>
              <a:rPr lang="en-US" altLang="zh-CN" dirty="0">
                <a:sym typeface="+mn-ea"/>
              </a:rPr>
              <a:t>ret**.xxx.com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标题 1"/>
          <p:cNvSpPr>
            <a:spLocks noGrp="1"/>
          </p:cNvSpPr>
          <p:nvPr/>
        </p:nvSpPr>
        <p:spPr>
          <a:xfrm>
            <a:off x="796924" y="127001"/>
            <a:ext cx="10850563" cy="10286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  <a:scene3d>
              <a:camera prst="orthographicFront"/>
              <a:lightRig rig="threePt" dir="t"/>
            </a:scene3d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深入</a:t>
            </a:r>
          </a:p>
        </p:txBody>
      </p:sp>
      <p:sp>
        <p:nvSpPr>
          <p:cNvPr id="28" name="灯片编号占位符 3"/>
          <p:cNvSpPr>
            <a:spLocks noGrp="1"/>
          </p:cNvSpPr>
          <p:nvPr/>
        </p:nvSpPr>
        <p:spPr>
          <a:xfrm>
            <a:off x="8737599" y="6379623"/>
            <a:ext cx="2909888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DD3DB80-B894-403A-B48E-6FDC1A72010E}" type="slidenum">
              <a:rPr lang="zh-CN" altLang="en-US" smtClean="0"/>
              <a:t>39</a:t>
            </a:fld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796925" y="1431290"/>
            <a:ext cx="57181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/>
              <a:t>发现一个</a:t>
            </a:r>
            <a:r>
              <a:rPr lang="en-US" altLang="zh-CN"/>
              <a:t>js</a:t>
            </a:r>
            <a:r>
              <a:rPr lang="zh-CN" altLang="en-US"/>
              <a:t>文件中，有很多似乎很有用的东西</a:t>
            </a:r>
          </a:p>
        </p:txBody>
      </p:sp>
      <p:pic>
        <p:nvPicPr>
          <p:cNvPr id="3" name="图片 2" descr="收获的信息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925" y="1859915"/>
            <a:ext cx="7610475" cy="406527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8477250" y="2912745"/>
            <a:ext cx="248031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  </a:t>
            </a:r>
            <a:r>
              <a:rPr lang="zh-CN" altLang="en-US"/>
              <a:t>整理下收获的信息：发现得到了一个可能过期的</a:t>
            </a:r>
            <a:r>
              <a:rPr lang="en-US" altLang="zh-CN"/>
              <a:t>token</a:t>
            </a:r>
            <a:r>
              <a:rPr lang="zh-CN" altLang="en-US"/>
              <a:t>，一个</a:t>
            </a:r>
            <a:r>
              <a:rPr lang="en-US" altLang="zh-CN" b="1"/>
              <a:t>loginId</a:t>
            </a:r>
            <a:r>
              <a:rPr lang="zh-CN" altLang="en-US"/>
              <a:t>、一个</a:t>
            </a:r>
            <a:r>
              <a:rPr lang="en-US" altLang="zh-CN" b="1"/>
              <a:t>appKey</a:t>
            </a:r>
            <a:r>
              <a:rPr lang="zh-CN" altLang="en-US"/>
              <a:t>、一个</a:t>
            </a:r>
            <a:r>
              <a:rPr lang="en-US" altLang="zh-CN"/>
              <a:t>**Key</a:t>
            </a:r>
            <a:r>
              <a:rPr lang="zh-CN" altLang="en-US"/>
              <a:t>、</a:t>
            </a:r>
            <a:r>
              <a:rPr lang="en-US" altLang="zh-CN" b="1"/>
              <a:t>shopCode</a:t>
            </a:r>
            <a:r>
              <a:rPr lang="zh-CN" altLang="en-US"/>
              <a:t>格式、内网信息、</a:t>
            </a:r>
            <a:r>
              <a:rPr lang="zh-CN" altLang="en-US" b="1"/>
              <a:t>测试环境域名</a:t>
            </a:r>
            <a:r>
              <a:rPr lang="zh-CN" altLang="en-US"/>
              <a:t>及</a:t>
            </a:r>
            <a:r>
              <a:rPr lang="zh-CN" altLang="en-US" b="1"/>
              <a:t>生产环境域名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标题 1"/>
          <p:cNvSpPr>
            <a:spLocks noGrp="1"/>
          </p:cNvSpPr>
          <p:nvPr/>
        </p:nvSpPr>
        <p:spPr>
          <a:xfrm>
            <a:off x="796924" y="127001"/>
            <a:ext cx="10850563" cy="10286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子域名枚举</a:t>
            </a:r>
          </a:p>
        </p:txBody>
      </p:sp>
      <p:sp>
        <p:nvSpPr>
          <p:cNvPr id="28" name="灯片编号占位符 3"/>
          <p:cNvSpPr>
            <a:spLocks noGrp="1"/>
          </p:cNvSpPr>
          <p:nvPr/>
        </p:nvSpPr>
        <p:spPr>
          <a:xfrm>
            <a:off x="8737599" y="6379623"/>
            <a:ext cx="2909888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DD3DB80-B894-403A-B48E-6FDC1A72010E}" type="slidenum">
              <a:rPr lang="zh-CN" altLang="en-US" smtClean="0"/>
              <a:t>4</a:t>
            </a:fld>
            <a:endParaRPr lang="zh-CN" altLang="en-US"/>
          </a:p>
        </p:txBody>
      </p:sp>
      <p:pic>
        <p:nvPicPr>
          <p:cNvPr id="51" name="图片 50" descr="subList3rLogo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/>
                </a14:imgProps>
              </a:ext>
            </a:extLst>
          </a:blip>
          <a:srcRect/>
          <a:stretch>
            <a:fillRect/>
          </a:stretch>
        </p:blipFill>
        <p:spPr>
          <a:xfrm>
            <a:off x="5040630" y="1950720"/>
            <a:ext cx="4705350" cy="1619250"/>
          </a:xfrm>
          <a:prstGeom prst="rect">
            <a:avLst/>
          </a:prstGeom>
        </p:spPr>
      </p:pic>
      <p:sp>
        <p:nvSpPr>
          <p:cNvPr id="52" name="文本框 51"/>
          <p:cNvSpPr txBox="1"/>
          <p:nvPr/>
        </p:nvSpPr>
        <p:spPr>
          <a:xfrm>
            <a:off x="796924" y="1537859"/>
            <a:ext cx="7675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子域名爆破：</a:t>
            </a:r>
            <a:r>
              <a:rPr lang="en-US" altLang="zh-CN" dirty="0"/>
              <a:t>sublist3r</a:t>
            </a:r>
            <a:r>
              <a:rPr lang="zh-CN" altLang="en-US" dirty="0"/>
              <a:t>、</a:t>
            </a:r>
            <a:r>
              <a:rPr lang="en-US" altLang="zh-CN" dirty="0" err="1"/>
              <a:t>subdomainsBurte</a:t>
            </a:r>
            <a:r>
              <a:rPr lang="zh-CN" altLang="en-US" dirty="0"/>
              <a:t>、</a:t>
            </a:r>
            <a:r>
              <a:rPr lang="en-US" altLang="zh-CN" dirty="0" err="1"/>
              <a:t>subfinder</a:t>
            </a:r>
            <a:r>
              <a:rPr lang="zh-CN" altLang="en-US" dirty="0"/>
              <a:t>、</a:t>
            </a:r>
            <a:r>
              <a:rPr lang="en-US" altLang="zh-CN" dirty="0"/>
              <a:t>layer</a:t>
            </a:r>
            <a:r>
              <a:rPr lang="zh-CN" altLang="en-US" dirty="0"/>
              <a:t>子域名挖掘机</a:t>
            </a:r>
          </a:p>
        </p:txBody>
      </p:sp>
      <p:pic>
        <p:nvPicPr>
          <p:cNvPr id="53" name="图片 52" descr="subfinderLogo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/>
                </a14:imgProps>
              </a:ext>
            </a:extLst>
          </a:blip>
          <a:srcRect/>
          <a:stretch>
            <a:fillRect/>
          </a:stretch>
        </p:blipFill>
        <p:spPr>
          <a:xfrm>
            <a:off x="582930" y="2941320"/>
            <a:ext cx="4457700" cy="628650"/>
          </a:xfrm>
          <a:prstGeom prst="rect">
            <a:avLst/>
          </a:prstGeom>
        </p:spPr>
      </p:pic>
      <p:pic>
        <p:nvPicPr>
          <p:cNvPr id="54" name="图片 53" descr="screenshot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/>
                </a14:imgProps>
              </a:ext>
            </a:extLst>
          </a:blip>
          <a:srcRect/>
          <a:stretch>
            <a:fillRect/>
          </a:stretch>
        </p:blipFill>
        <p:spPr>
          <a:xfrm>
            <a:off x="1734185" y="3731895"/>
            <a:ext cx="5419725" cy="1971675"/>
          </a:xfrm>
          <a:prstGeom prst="rect">
            <a:avLst/>
          </a:prstGeom>
        </p:spPr>
      </p:pic>
      <p:pic>
        <p:nvPicPr>
          <p:cNvPr id="55" name="图片 54" descr="layer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/>
                </a14:imgProps>
              </a:ext>
            </a:extLst>
          </a:blip>
          <a:srcRect/>
          <a:stretch>
            <a:fillRect/>
          </a:stretch>
        </p:blipFill>
        <p:spPr>
          <a:xfrm>
            <a:off x="7983220" y="4145280"/>
            <a:ext cx="754380" cy="7334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标题 1"/>
          <p:cNvSpPr>
            <a:spLocks noGrp="1"/>
          </p:cNvSpPr>
          <p:nvPr/>
        </p:nvSpPr>
        <p:spPr>
          <a:xfrm>
            <a:off x="796924" y="127001"/>
            <a:ext cx="10850563" cy="10286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  <a:scene3d>
              <a:camera prst="orthographicFront"/>
              <a:lightRig rig="threePt" dir="t"/>
            </a:scene3d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再深入</a:t>
            </a:r>
          </a:p>
        </p:txBody>
      </p:sp>
      <p:sp>
        <p:nvSpPr>
          <p:cNvPr id="28" name="灯片编号占位符 3"/>
          <p:cNvSpPr>
            <a:spLocks noGrp="1"/>
          </p:cNvSpPr>
          <p:nvPr/>
        </p:nvSpPr>
        <p:spPr>
          <a:xfrm>
            <a:off x="8737599" y="6379623"/>
            <a:ext cx="2909888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DD3DB80-B894-403A-B48E-6FDC1A72010E}" type="slidenum">
              <a:rPr lang="zh-CN" altLang="en-US" smtClean="0"/>
              <a:t>40</a:t>
            </a:fld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796925" y="1431290"/>
            <a:ext cx="57181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/>
              <a:t>另一个</a:t>
            </a:r>
            <a:r>
              <a:rPr lang="en-US" altLang="zh-CN"/>
              <a:t>js</a:t>
            </a:r>
            <a:r>
              <a:rPr lang="zh-CN" altLang="en-US"/>
              <a:t>文件中，泄露了一个</a:t>
            </a:r>
            <a:r>
              <a:rPr lang="en-US" altLang="zh-CN"/>
              <a:t>swagger</a:t>
            </a:r>
            <a:r>
              <a:rPr lang="zh-CN" altLang="en-US"/>
              <a:t>控制台地址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8477250" y="2912745"/>
            <a:ext cx="248031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  </a:t>
            </a:r>
            <a:r>
              <a:rPr lang="zh-CN" altLang="en-US"/>
              <a:t>继续整理下收获的信息：发现得到了一个</a:t>
            </a:r>
            <a:r>
              <a:rPr lang="zh-CN"/>
              <a:t>新的域名，一个</a:t>
            </a:r>
            <a:r>
              <a:rPr lang="en-US" altLang="zh-CN"/>
              <a:t>swagger</a:t>
            </a:r>
            <a:r>
              <a:rPr lang="zh-CN" altLang="en-US"/>
              <a:t>控制台地址</a:t>
            </a:r>
            <a:endParaRPr lang="zh-CN" altLang="en-US" b="1"/>
          </a:p>
        </p:txBody>
      </p:sp>
      <p:pic>
        <p:nvPicPr>
          <p:cNvPr id="2" name="图片 1" descr="发现控制台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925" y="1866265"/>
            <a:ext cx="7192010" cy="43294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标题 1"/>
          <p:cNvSpPr>
            <a:spLocks noGrp="1"/>
          </p:cNvSpPr>
          <p:nvPr/>
        </p:nvSpPr>
        <p:spPr>
          <a:xfrm>
            <a:off x="796924" y="127001"/>
            <a:ext cx="10850563" cy="10286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  <a:scene3d>
              <a:camera prst="orthographicFront"/>
              <a:lightRig rig="threePt" dir="t"/>
            </a:scene3d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再深入</a:t>
            </a:r>
          </a:p>
        </p:txBody>
      </p:sp>
      <p:sp>
        <p:nvSpPr>
          <p:cNvPr id="28" name="灯片编号占位符 3"/>
          <p:cNvSpPr>
            <a:spLocks noGrp="1"/>
          </p:cNvSpPr>
          <p:nvPr/>
        </p:nvSpPr>
        <p:spPr>
          <a:xfrm>
            <a:off x="8737599" y="6379623"/>
            <a:ext cx="2909888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DD3DB80-B894-403A-B48E-6FDC1A72010E}" type="slidenum">
              <a:rPr lang="zh-CN" altLang="en-US" smtClean="0"/>
              <a:t>41</a:t>
            </a:fld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796925" y="1431290"/>
            <a:ext cx="57181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  </a:t>
            </a:r>
            <a:r>
              <a:rPr lang="zh-CN"/>
              <a:t>可直接访问控制台，但如果其中</a:t>
            </a:r>
            <a:r>
              <a:rPr lang="en-US" altLang="zh-CN"/>
              <a:t>api</a:t>
            </a:r>
            <a:r>
              <a:rPr lang="zh-CN" altLang="en-US"/>
              <a:t>不能成功访问的话也没用，于是</a:t>
            </a:r>
            <a:r>
              <a:rPr lang="zh-CN"/>
              <a:t>之前记录的信息派上用场了：</a:t>
            </a:r>
          </a:p>
        </p:txBody>
      </p:sp>
      <p:pic>
        <p:nvPicPr>
          <p:cNvPr id="3" name="图片 2" descr="api接口未授权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2420" y="2155825"/>
            <a:ext cx="6130925" cy="42240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标题 1"/>
          <p:cNvSpPr>
            <a:spLocks noGrp="1"/>
          </p:cNvSpPr>
          <p:nvPr/>
        </p:nvSpPr>
        <p:spPr>
          <a:xfrm>
            <a:off x="796924" y="127001"/>
            <a:ext cx="10850563" cy="10286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  <a:scene3d>
              <a:camera prst="orthographicFront"/>
              <a:lightRig rig="threePt" dir="t"/>
            </a:scene3d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到此为止了吗</a:t>
            </a:r>
          </a:p>
        </p:txBody>
      </p:sp>
      <p:sp>
        <p:nvSpPr>
          <p:cNvPr id="28" name="灯片编号占位符 3"/>
          <p:cNvSpPr>
            <a:spLocks noGrp="1"/>
          </p:cNvSpPr>
          <p:nvPr/>
        </p:nvSpPr>
        <p:spPr>
          <a:xfrm>
            <a:off x="8737599" y="6379623"/>
            <a:ext cx="2909888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DD3DB80-B894-403A-B48E-6FDC1A72010E}" type="slidenum">
              <a:rPr lang="zh-CN" altLang="en-US" smtClean="0"/>
              <a:t>42</a:t>
            </a:fld>
            <a:endParaRPr lang="zh-CN" altLang="en-US"/>
          </a:p>
        </p:txBody>
      </p:sp>
      <p:pic>
        <p:nvPicPr>
          <p:cNvPr id="2" name="图片 1" descr="开始联想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8850" y="3001645"/>
            <a:ext cx="7353300" cy="169545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364615" y="1843405"/>
            <a:ext cx="541655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  </a:t>
            </a:r>
            <a:r>
              <a:rPr lang="zh-CN" altLang="en-US"/>
              <a:t>之前看了半天的</a:t>
            </a:r>
            <a:r>
              <a:rPr lang="en-US" altLang="zh-CN"/>
              <a:t>js</a:t>
            </a:r>
            <a:r>
              <a:rPr lang="zh-CN" altLang="en-US"/>
              <a:t>内容，某个关键字</a:t>
            </a:r>
            <a:r>
              <a:rPr lang="en-US" altLang="zh-CN"/>
              <a:t>reta**</a:t>
            </a:r>
            <a:r>
              <a:rPr lang="zh-CN" altLang="en-US"/>
              <a:t>反复出现。突然想起，该</a:t>
            </a:r>
            <a:r>
              <a:rPr lang="en-US" altLang="zh-CN"/>
              <a:t>src</a:t>
            </a:r>
            <a:r>
              <a:rPr lang="zh-CN" altLang="en-US"/>
              <a:t>有个域名是</a:t>
            </a:r>
            <a:r>
              <a:rPr lang="en-US" altLang="zh-CN"/>
              <a:t>reta**.xxx.com</a:t>
            </a:r>
            <a:r>
              <a:rPr lang="zh-CN" altLang="en-US"/>
              <a:t>，会不会有所关系呢？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标题 1"/>
          <p:cNvSpPr>
            <a:spLocks noGrp="1"/>
          </p:cNvSpPr>
          <p:nvPr/>
        </p:nvSpPr>
        <p:spPr>
          <a:xfrm>
            <a:off x="796924" y="127001"/>
            <a:ext cx="10850563" cy="10286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  <a:scene3d>
              <a:camera prst="orthographicFront"/>
              <a:lightRig rig="threePt" dir="t"/>
            </a:scene3d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再深入</a:t>
            </a:r>
          </a:p>
        </p:txBody>
      </p:sp>
      <p:sp>
        <p:nvSpPr>
          <p:cNvPr id="28" name="灯片编号占位符 3"/>
          <p:cNvSpPr>
            <a:spLocks noGrp="1"/>
          </p:cNvSpPr>
          <p:nvPr/>
        </p:nvSpPr>
        <p:spPr>
          <a:xfrm>
            <a:off x="8737599" y="6379623"/>
            <a:ext cx="2909888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DD3DB80-B894-403A-B48E-6FDC1A72010E}" type="slidenum">
              <a:rPr lang="zh-CN" altLang="en-US" smtClean="0"/>
              <a:t>43</a:t>
            </a:fld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364615" y="1843405"/>
            <a:ext cx="54165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  </a:t>
            </a:r>
            <a:r>
              <a:rPr lang="zh-CN" altLang="en-US" dirty="0"/>
              <a:t>对</a:t>
            </a:r>
            <a:r>
              <a:rPr lang="en-US" dirty="0"/>
              <a:t>reta**.xxx.com</a:t>
            </a:r>
            <a:r>
              <a:rPr lang="zh-CN" altLang="en-US" dirty="0"/>
              <a:t>进行端口扫描，目录爆破，路径扫描，只找到一个入口：</a:t>
            </a:r>
          </a:p>
        </p:txBody>
      </p:sp>
      <p:pic>
        <p:nvPicPr>
          <p:cNvPr id="3" name="图片 2" descr="入口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5465" y="3015615"/>
            <a:ext cx="5372100" cy="2181225"/>
          </a:xfrm>
          <a:prstGeom prst="rect">
            <a:avLst/>
          </a:prstGeom>
        </p:spPr>
      </p:pic>
      <p:pic>
        <p:nvPicPr>
          <p:cNvPr id="5" name="图片 4" descr="TIM图片201904162109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1045" y="3813175"/>
            <a:ext cx="1790700" cy="15049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标题 1"/>
          <p:cNvSpPr>
            <a:spLocks noGrp="1"/>
          </p:cNvSpPr>
          <p:nvPr/>
        </p:nvSpPr>
        <p:spPr>
          <a:xfrm>
            <a:off x="796924" y="127001"/>
            <a:ext cx="10850563" cy="10286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  <a:scene3d>
              <a:camera prst="orthographicFront"/>
              <a:lightRig rig="threePt" dir="t"/>
            </a:scene3d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转机</a:t>
            </a:r>
          </a:p>
        </p:txBody>
      </p:sp>
      <p:sp>
        <p:nvSpPr>
          <p:cNvPr id="28" name="灯片编号占位符 3"/>
          <p:cNvSpPr>
            <a:spLocks noGrp="1"/>
          </p:cNvSpPr>
          <p:nvPr/>
        </p:nvSpPr>
        <p:spPr>
          <a:xfrm>
            <a:off x="8737599" y="6379623"/>
            <a:ext cx="2909888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DD3DB80-B894-403A-B48E-6FDC1A72010E}" type="slidenum">
              <a:rPr lang="zh-CN" altLang="en-US" smtClean="0"/>
              <a:t>44</a:t>
            </a:fld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796925" y="1423670"/>
            <a:ext cx="54165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  </a:t>
            </a:r>
            <a:r>
              <a:rPr lang="zh-CN"/>
              <a:t>使用搜索引擎搜索下，发现该站存在一个应用程序叫</a:t>
            </a:r>
            <a:r>
              <a:rPr lang="en-US" altLang="zh-CN"/>
              <a:t>xxx</a:t>
            </a:r>
            <a:r>
              <a:rPr lang="zh-CN" altLang="en-US"/>
              <a:t>示</a:t>
            </a:r>
            <a:r>
              <a:rPr lang="zh-CN"/>
              <a:t>可下载，而且发现了一个新的域名：</a:t>
            </a:r>
          </a:p>
        </p:txBody>
      </p:sp>
      <p:pic>
        <p:nvPicPr>
          <p:cNvPr id="5" name="图片 4" descr="C:\Users\ASUS\Desktop\阿里报告\困境\TIM图片20190416162127.jpgTIM图片2019041616212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8313420" y="3392170"/>
            <a:ext cx="2750820" cy="1285875"/>
          </a:xfrm>
          <a:prstGeom prst="rect">
            <a:avLst/>
          </a:prstGeom>
        </p:spPr>
      </p:pic>
      <p:pic>
        <p:nvPicPr>
          <p:cNvPr id="2" name="图片 1" descr="搜索结果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925" y="2393315"/>
            <a:ext cx="6736080" cy="32842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标题 1"/>
          <p:cNvSpPr>
            <a:spLocks noGrp="1"/>
          </p:cNvSpPr>
          <p:nvPr/>
        </p:nvSpPr>
        <p:spPr>
          <a:xfrm>
            <a:off x="796924" y="127001"/>
            <a:ext cx="10850563" cy="10286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  <a:scene3d>
              <a:camera prst="orthographicFront"/>
              <a:lightRig rig="threePt" dir="t"/>
            </a:scene3d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再深入</a:t>
            </a:r>
          </a:p>
        </p:txBody>
      </p:sp>
      <p:sp>
        <p:nvSpPr>
          <p:cNvPr id="28" name="灯片编号占位符 3"/>
          <p:cNvSpPr>
            <a:spLocks noGrp="1"/>
          </p:cNvSpPr>
          <p:nvPr/>
        </p:nvSpPr>
        <p:spPr>
          <a:xfrm>
            <a:off x="8737599" y="6379623"/>
            <a:ext cx="2909888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DD3DB80-B894-403A-B48E-6FDC1A72010E}" type="slidenum">
              <a:rPr lang="zh-CN" altLang="en-US" smtClean="0"/>
              <a:t>45</a:t>
            </a:fld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796925" y="1423670"/>
            <a:ext cx="54165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  </a:t>
            </a:r>
            <a:r>
              <a:rPr lang="zh-CN" altLang="en-US"/>
              <a:t>打开了下载的</a:t>
            </a:r>
            <a:r>
              <a:rPr lang="en-US" altLang="zh-CN"/>
              <a:t>xxx</a:t>
            </a:r>
            <a:r>
              <a:rPr lang="zh-CN" altLang="en-US"/>
              <a:t>示，抓包，发现果然内有天地</a:t>
            </a:r>
            <a:r>
              <a:rPr lang="zh-CN"/>
              <a:t>：</a:t>
            </a:r>
          </a:p>
        </p:txBody>
      </p:sp>
      <p:pic>
        <p:nvPicPr>
          <p:cNvPr id="5" name="图片 4" descr="C:\Users\ASUS\Desktop\阿里报告\困境\TIM图片20190416162127.jpgTIM图片2019041616212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8313420" y="3392170"/>
            <a:ext cx="2750820" cy="1285875"/>
          </a:xfrm>
          <a:prstGeom prst="rect">
            <a:avLst/>
          </a:prstGeom>
        </p:spPr>
      </p:pic>
      <p:pic>
        <p:nvPicPr>
          <p:cNvPr id="3" name="图片 2" descr="fiddler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925" y="2015490"/>
            <a:ext cx="7224395" cy="40398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标题 1"/>
          <p:cNvSpPr>
            <a:spLocks noGrp="1"/>
          </p:cNvSpPr>
          <p:nvPr/>
        </p:nvSpPr>
        <p:spPr>
          <a:xfrm>
            <a:off x="796924" y="127001"/>
            <a:ext cx="10850563" cy="10286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  <a:scene3d>
              <a:camera prst="orthographicFront"/>
              <a:lightRig rig="threePt" dir="t"/>
            </a:scene3d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再深入</a:t>
            </a:r>
          </a:p>
        </p:txBody>
      </p:sp>
      <p:sp>
        <p:nvSpPr>
          <p:cNvPr id="28" name="灯片编号占位符 3"/>
          <p:cNvSpPr>
            <a:spLocks noGrp="1"/>
          </p:cNvSpPr>
          <p:nvPr/>
        </p:nvSpPr>
        <p:spPr>
          <a:xfrm>
            <a:off x="8737599" y="6379623"/>
            <a:ext cx="2909888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DD3DB80-B894-403A-B48E-6FDC1A72010E}" type="slidenum">
              <a:rPr lang="zh-CN" altLang="en-US" smtClean="0"/>
              <a:t>46</a:t>
            </a:fld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796925" y="1423670"/>
            <a:ext cx="541655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  </a:t>
            </a:r>
            <a:r>
              <a:rPr lang="zh-CN" altLang="en-US"/>
              <a:t>查看目录结构，发现一个目录结构是</a:t>
            </a:r>
            <a:r>
              <a:rPr lang="en-US" altLang="zh-CN"/>
              <a:t>retaxx-ad</a:t>
            </a:r>
            <a:r>
              <a:rPr lang="zh-CN" altLang="en-US"/>
              <a:t>，直接构造出后台管理页面：</a:t>
            </a:r>
            <a:r>
              <a:rPr lang="en-US" altLang="zh-CN"/>
              <a:t>retaxx-admin</a:t>
            </a:r>
            <a:r>
              <a:rPr lang="zh-CN" altLang="en-US"/>
              <a:t>，直接目录遍历获取源码</a:t>
            </a:r>
            <a:r>
              <a:rPr lang="en-US" altLang="zh-CN"/>
              <a:t>+</a:t>
            </a:r>
            <a:r>
              <a:rPr lang="zh-CN" altLang="en-US"/>
              <a:t>进入后台：</a:t>
            </a:r>
          </a:p>
        </p:txBody>
      </p:sp>
      <p:pic>
        <p:nvPicPr>
          <p:cNvPr id="2" name="图片 1" descr="后台地址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700" y="2553970"/>
            <a:ext cx="9886950" cy="26098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标题 1"/>
          <p:cNvSpPr>
            <a:spLocks noGrp="1"/>
          </p:cNvSpPr>
          <p:nvPr/>
        </p:nvSpPr>
        <p:spPr>
          <a:xfrm>
            <a:off x="796924" y="127001"/>
            <a:ext cx="10850563" cy="10286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  <a:scene3d>
              <a:camera prst="orthographicFront"/>
              <a:lightRig rig="threePt" dir="t"/>
            </a:scene3d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再深入</a:t>
            </a:r>
          </a:p>
        </p:txBody>
      </p:sp>
      <p:sp>
        <p:nvSpPr>
          <p:cNvPr id="28" name="灯片编号占位符 3"/>
          <p:cNvSpPr>
            <a:spLocks noGrp="1"/>
          </p:cNvSpPr>
          <p:nvPr/>
        </p:nvSpPr>
        <p:spPr>
          <a:xfrm>
            <a:off x="8737599" y="6379623"/>
            <a:ext cx="2909888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DD3DB80-B894-403A-B48E-6FDC1A72010E}" type="slidenum">
              <a:rPr lang="zh-CN" altLang="en-US" smtClean="0"/>
              <a:t>47</a:t>
            </a:fld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796925" y="1423670"/>
            <a:ext cx="54165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  </a:t>
            </a:r>
            <a:r>
              <a:rPr lang="zh-CN" altLang="en-US"/>
              <a:t>探测每一级目录，发现</a:t>
            </a:r>
            <a:r>
              <a:rPr lang="zh-CN"/>
              <a:t>站点是</a:t>
            </a:r>
            <a:r>
              <a:rPr lang="en-US" altLang="zh-CN"/>
              <a:t>springboot</a:t>
            </a:r>
            <a:r>
              <a:rPr lang="zh-CN" altLang="en-US"/>
              <a:t>框架，探测</a:t>
            </a:r>
            <a:r>
              <a:rPr lang="en-US" altLang="zh-CN"/>
              <a:t>actuator</a:t>
            </a:r>
            <a:r>
              <a:rPr lang="zh-CN" altLang="en-US"/>
              <a:t>服务：</a:t>
            </a:r>
          </a:p>
        </p:txBody>
      </p:sp>
      <p:pic>
        <p:nvPicPr>
          <p:cNvPr id="3" name="图片 2" descr="报错"/>
          <p:cNvPicPr>
            <a:picLocks noChangeAspect="1"/>
          </p:cNvPicPr>
          <p:nvPr/>
        </p:nvPicPr>
        <p:blipFill>
          <a:blip r:embed="rId2"/>
          <a:srcRect r="14574"/>
          <a:stretch>
            <a:fillRect/>
          </a:stretch>
        </p:blipFill>
        <p:spPr>
          <a:xfrm>
            <a:off x="1013460" y="2290445"/>
            <a:ext cx="6983730" cy="1932940"/>
          </a:xfrm>
          <a:prstGeom prst="rect">
            <a:avLst/>
          </a:prstGeom>
        </p:spPr>
      </p:pic>
      <p:pic>
        <p:nvPicPr>
          <p:cNvPr id="5" name="图片 4" descr="40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8865" y="4223385"/>
            <a:ext cx="7494905" cy="19977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标题 1"/>
          <p:cNvSpPr>
            <a:spLocks noGrp="1"/>
          </p:cNvSpPr>
          <p:nvPr/>
        </p:nvSpPr>
        <p:spPr>
          <a:xfrm>
            <a:off x="796924" y="127001"/>
            <a:ext cx="10850563" cy="10286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  <a:scene3d>
              <a:camera prst="orthographicFront"/>
              <a:lightRig rig="threePt" dir="t"/>
            </a:scene3d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再深入</a:t>
            </a:r>
          </a:p>
        </p:txBody>
      </p:sp>
      <p:sp>
        <p:nvSpPr>
          <p:cNvPr id="28" name="灯片编号占位符 3"/>
          <p:cNvSpPr>
            <a:spLocks noGrp="1"/>
          </p:cNvSpPr>
          <p:nvPr/>
        </p:nvSpPr>
        <p:spPr>
          <a:xfrm>
            <a:off x="8737599" y="6379623"/>
            <a:ext cx="2909888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DD3DB80-B894-403A-B48E-6FDC1A72010E}" type="slidenum">
              <a:rPr lang="zh-CN" altLang="en-US" smtClean="0"/>
              <a:t>48</a:t>
            </a:fld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796925" y="1423670"/>
            <a:ext cx="54165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  </a:t>
            </a:r>
            <a:r>
              <a:rPr lang="zh-CN" altLang="en-US"/>
              <a:t>继续探测</a:t>
            </a:r>
            <a:r>
              <a:rPr lang="en-US" altLang="zh-CN"/>
              <a:t>swagger</a:t>
            </a:r>
            <a:r>
              <a:rPr lang="zh-CN" altLang="en-US"/>
              <a:t>服务：</a:t>
            </a:r>
          </a:p>
        </p:txBody>
      </p:sp>
      <p:pic>
        <p:nvPicPr>
          <p:cNvPr id="2" name="图片 1" descr="apis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5255" y="1945005"/>
            <a:ext cx="6355715" cy="424370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8203565" y="3190240"/>
            <a:ext cx="309118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  </a:t>
            </a:r>
            <a:r>
              <a:rPr lang="zh-CN" altLang="en-US"/>
              <a:t>发现该路径存在</a:t>
            </a:r>
            <a:r>
              <a:rPr lang="en-US" altLang="zh-CN"/>
              <a:t>actuator</a:t>
            </a:r>
            <a:r>
              <a:rPr lang="zh-CN" altLang="en-US"/>
              <a:t>服务以及</a:t>
            </a:r>
            <a:r>
              <a:rPr lang="en-US" altLang="zh-CN"/>
              <a:t>swagger</a:t>
            </a:r>
            <a:r>
              <a:rPr lang="zh-CN" altLang="en-US"/>
              <a:t>服务，继续探测其他路径下的</a:t>
            </a:r>
            <a:r>
              <a:rPr lang="en-US" altLang="zh-CN"/>
              <a:t>actuator</a:t>
            </a:r>
            <a:r>
              <a:rPr lang="zh-CN" altLang="en-US"/>
              <a:t>服务及</a:t>
            </a:r>
            <a:r>
              <a:rPr lang="en-US" altLang="zh-CN"/>
              <a:t>swagger</a:t>
            </a:r>
            <a:r>
              <a:rPr lang="zh-CN" altLang="en-US"/>
              <a:t>服务，最后发现了其他几个路径下的</a:t>
            </a:r>
            <a:r>
              <a:rPr lang="en-US" altLang="zh-CN"/>
              <a:t>swagger</a:t>
            </a:r>
            <a:r>
              <a:rPr lang="zh-CN" altLang="en-US"/>
              <a:t>服务。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标题 1"/>
          <p:cNvSpPr>
            <a:spLocks noGrp="1"/>
          </p:cNvSpPr>
          <p:nvPr/>
        </p:nvSpPr>
        <p:spPr>
          <a:xfrm>
            <a:off x="796924" y="127001"/>
            <a:ext cx="10850563" cy="10286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  <a:scene3d>
              <a:camera prst="orthographicFront"/>
              <a:lightRig rig="threePt" dir="t"/>
            </a:scene3d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再深入</a:t>
            </a:r>
          </a:p>
        </p:txBody>
      </p:sp>
      <p:sp>
        <p:nvSpPr>
          <p:cNvPr id="28" name="灯片编号占位符 3"/>
          <p:cNvSpPr>
            <a:spLocks noGrp="1"/>
          </p:cNvSpPr>
          <p:nvPr/>
        </p:nvSpPr>
        <p:spPr>
          <a:xfrm>
            <a:off x="8737599" y="6379623"/>
            <a:ext cx="2909888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DD3DB80-B894-403A-B48E-6FDC1A72010E}" type="slidenum">
              <a:rPr lang="zh-CN" altLang="en-US" smtClean="0"/>
              <a:t>49</a:t>
            </a:fld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796925" y="1423670"/>
            <a:ext cx="54165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  </a:t>
            </a:r>
            <a:r>
              <a:rPr lang="zh-CN" altLang="en-US"/>
              <a:t>提示我去下载</a:t>
            </a:r>
            <a:r>
              <a:rPr lang="en-US" altLang="zh-CN"/>
              <a:t>app</a:t>
            </a:r>
            <a:r>
              <a:rPr lang="zh-CN" altLang="en-US"/>
              <a:t>，意外收获了一堆该</a:t>
            </a:r>
            <a:r>
              <a:rPr lang="en-US" altLang="zh-CN"/>
              <a:t>src</a:t>
            </a:r>
            <a:r>
              <a:rPr lang="zh-CN" altLang="en-US"/>
              <a:t>旗下与该</a:t>
            </a:r>
            <a:r>
              <a:rPr lang="en-US" altLang="zh-CN"/>
              <a:t>app</a:t>
            </a:r>
            <a:r>
              <a:rPr lang="zh-CN" altLang="en-US"/>
              <a:t>功能相关的</a:t>
            </a:r>
            <a:r>
              <a:rPr lang="en-US" altLang="zh-CN"/>
              <a:t>app</a:t>
            </a:r>
            <a:r>
              <a:rPr lang="zh-CN" altLang="en-US"/>
              <a:t>：</a:t>
            </a:r>
          </a:p>
        </p:txBody>
      </p:sp>
      <p:pic>
        <p:nvPicPr>
          <p:cNvPr id="3" name="图片 2" descr="app下载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035" y="2239010"/>
            <a:ext cx="6762750" cy="2026920"/>
          </a:xfrm>
          <a:prstGeom prst="rect">
            <a:avLst/>
          </a:prstGeom>
        </p:spPr>
      </p:pic>
      <p:pic>
        <p:nvPicPr>
          <p:cNvPr id="5" name="图片 4" descr="相关推荐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1070" y="4265930"/>
            <a:ext cx="6617335" cy="21139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标题 1"/>
          <p:cNvSpPr>
            <a:spLocks noGrp="1"/>
          </p:cNvSpPr>
          <p:nvPr/>
        </p:nvSpPr>
        <p:spPr>
          <a:xfrm>
            <a:off x="796924" y="127001"/>
            <a:ext cx="10850563" cy="10286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  <a:scene3d>
              <a:camera prst="orthographicFront"/>
              <a:lightRig rig="threePt" dir="t"/>
            </a:scene3d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子域名枚举</a:t>
            </a:r>
          </a:p>
        </p:txBody>
      </p:sp>
      <p:sp>
        <p:nvSpPr>
          <p:cNvPr id="28" name="灯片编号占位符 3"/>
          <p:cNvSpPr>
            <a:spLocks noGrp="1"/>
          </p:cNvSpPr>
          <p:nvPr/>
        </p:nvSpPr>
        <p:spPr>
          <a:xfrm>
            <a:off x="8737599" y="6379623"/>
            <a:ext cx="2909888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DD3DB80-B894-403A-B48E-6FDC1A72010E}" type="slidenum">
              <a:rPr lang="zh-CN" altLang="en-US" smtClean="0"/>
              <a:t>5</a:t>
            </a:fld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796924" y="1596072"/>
            <a:ext cx="87598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dirty="0"/>
              <a:t>在线子域名查询站点：</a:t>
            </a:r>
            <a:r>
              <a:rPr lang="zh-CN" altLang="en-US" b="1" dirty="0"/>
              <a:t>云悉资产</a:t>
            </a:r>
            <a:r>
              <a:rPr lang="zh-CN" altLang="en-US" dirty="0"/>
              <a:t>、</a:t>
            </a:r>
            <a:r>
              <a:rPr lang="en-US" altLang="zh-CN" dirty="0"/>
              <a:t>FOFA</a:t>
            </a:r>
            <a:r>
              <a:rPr lang="zh-CN" altLang="en-US" dirty="0" smtClean="0"/>
              <a:t>、</a:t>
            </a:r>
            <a:r>
              <a:rPr lang="en-US" altLang="zh-CN" b="1" dirty="0" smtClean="0"/>
              <a:t>V</a:t>
            </a:r>
            <a:r>
              <a:rPr lang="zh-CN" altLang="en-US" b="1" dirty="0" smtClean="0"/>
              <a:t>irustotal</a:t>
            </a:r>
            <a:r>
              <a:rPr lang="zh-CN" altLang="en-US" dirty="0" smtClean="0"/>
              <a:t>、</a:t>
            </a:r>
            <a:r>
              <a:rPr lang="en-US" altLang="zh-CN" dirty="0" smtClean="0"/>
              <a:t>D</a:t>
            </a:r>
            <a:r>
              <a:rPr lang="zh-CN" altLang="en-US" dirty="0" smtClean="0"/>
              <a:t>nsdumpster、</a:t>
            </a:r>
            <a:r>
              <a:rPr lang="en-US" altLang="zh-CN" b="1" dirty="0" smtClean="0"/>
              <a:t>T</a:t>
            </a:r>
            <a:r>
              <a:rPr lang="zh-CN" altLang="en-US" b="1" dirty="0" smtClean="0"/>
              <a:t>hreatcrowd</a:t>
            </a:r>
            <a:endParaRPr lang="zh-CN" altLang="en-US" b="1" dirty="0"/>
          </a:p>
        </p:txBody>
      </p:sp>
      <p:pic>
        <p:nvPicPr>
          <p:cNvPr id="3" name="图片 2" descr="foFAlogo_b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5275" y="2773045"/>
            <a:ext cx="3453130" cy="1511935"/>
          </a:xfrm>
          <a:prstGeom prst="rect">
            <a:avLst/>
          </a:prstGeom>
        </p:spPr>
      </p:pic>
      <p:pic>
        <p:nvPicPr>
          <p:cNvPr id="4" name="图片 3" descr="yunxi_inf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0775" y="2973705"/>
            <a:ext cx="2607945" cy="909955"/>
          </a:xfrm>
          <a:prstGeom prst="rect">
            <a:avLst/>
          </a:prstGeom>
        </p:spPr>
      </p:pic>
      <p:pic>
        <p:nvPicPr>
          <p:cNvPr id="5" name="图片 4" descr="threatcrowd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5880" y="3340735"/>
            <a:ext cx="542925" cy="542925"/>
          </a:xfrm>
          <a:prstGeom prst="rect">
            <a:avLst/>
          </a:prstGeom>
        </p:spPr>
      </p:pic>
      <p:pic>
        <p:nvPicPr>
          <p:cNvPr id="6" name="图片 5" descr="virulogo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1670050" y="4642485"/>
            <a:ext cx="3781425" cy="762000"/>
          </a:xfrm>
          <a:prstGeom prst="rect">
            <a:avLst/>
          </a:prstGeom>
        </p:spPr>
      </p:pic>
      <p:pic>
        <p:nvPicPr>
          <p:cNvPr id="7" name="图片 6" descr="dnsfavicon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36410" y="4518660"/>
            <a:ext cx="1019175" cy="8858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标题 1"/>
          <p:cNvSpPr>
            <a:spLocks noGrp="1"/>
          </p:cNvSpPr>
          <p:nvPr/>
        </p:nvSpPr>
        <p:spPr>
          <a:xfrm>
            <a:off x="796924" y="127001"/>
            <a:ext cx="10850563" cy="10286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  <a:scene3d>
              <a:camera prst="orthographicFront"/>
              <a:lightRig rig="threePt" dir="t"/>
            </a:scene3d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再深入</a:t>
            </a:r>
          </a:p>
        </p:txBody>
      </p:sp>
      <p:sp>
        <p:nvSpPr>
          <p:cNvPr id="28" name="灯片编号占位符 3"/>
          <p:cNvSpPr>
            <a:spLocks noGrp="1"/>
          </p:cNvSpPr>
          <p:nvPr/>
        </p:nvSpPr>
        <p:spPr>
          <a:xfrm>
            <a:off x="8737599" y="6379623"/>
            <a:ext cx="2909888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DD3DB80-B894-403A-B48E-6FDC1A72010E}" type="slidenum">
              <a:rPr lang="zh-CN" altLang="en-US" smtClean="0"/>
              <a:t>50</a:t>
            </a:fld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796925" y="1423670"/>
            <a:ext cx="541655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  </a:t>
            </a:r>
            <a:r>
              <a:rPr lang="zh-CN"/>
              <a:t>其中一个</a:t>
            </a:r>
            <a:r>
              <a:rPr lang="en-US" altLang="zh-CN"/>
              <a:t>app</a:t>
            </a:r>
            <a:r>
              <a:rPr lang="zh-CN" altLang="en-US"/>
              <a:t>所在的域名：</a:t>
            </a:r>
            <a:r>
              <a:rPr lang="en-US" altLang="zh-CN"/>
              <a:t>apxx.xxx.com</a:t>
            </a:r>
            <a:r>
              <a:rPr lang="zh-CN" altLang="en-US"/>
              <a:t>，恰好是前面文件服务器泄露的生产环境域名，通过探测框架及服务，发现同样存在</a:t>
            </a:r>
            <a:r>
              <a:rPr lang="en-US" altLang="zh-CN"/>
              <a:t>swagger</a:t>
            </a:r>
            <a:r>
              <a:rPr lang="zh-CN" altLang="en-US"/>
              <a:t>控制台未授权访问漏洞</a:t>
            </a:r>
          </a:p>
        </p:txBody>
      </p:sp>
      <p:pic>
        <p:nvPicPr>
          <p:cNvPr id="2" name="图片 1" descr="app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650" y="2680335"/>
            <a:ext cx="10058400" cy="34213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标题 1"/>
          <p:cNvSpPr>
            <a:spLocks noGrp="1"/>
          </p:cNvSpPr>
          <p:nvPr/>
        </p:nvSpPr>
        <p:spPr>
          <a:xfrm>
            <a:off x="796924" y="127001"/>
            <a:ext cx="10850563" cy="10286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  <a:scene3d>
              <a:camera prst="orthographicFront"/>
              <a:lightRig rig="threePt" dir="t"/>
            </a:scene3d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最后一次反问</a:t>
            </a:r>
          </a:p>
        </p:txBody>
      </p:sp>
      <p:sp>
        <p:nvSpPr>
          <p:cNvPr id="28" name="灯片编号占位符 3"/>
          <p:cNvSpPr>
            <a:spLocks noGrp="1"/>
          </p:cNvSpPr>
          <p:nvPr/>
        </p:nvSpPr>
        <p:spPr>
          <a:xfrm>
            <a:off x="8737599" y="6379623"/>
            <a:ext cx="2909888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DD3DB80-B894-403A-B48E-6FDC1A72010E}" type="slidenum">
              <a:rPr lang="zh-CN" altLang="en-US" smtClean="0"/>
              <a:t>51</a:t>
            </a:fld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796925" y="1423670"/>
            <a:ext cx="54165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  </a:t>
            </a:r>
            <a:r>
              <a:rPr lang="zh-CN"/>
              <a:t>生产域名有这个洞，测试域名会有吗？</a:t>
            </a:r>
          </a:p>
        </p:txBody>
      </p:sp>
      <p:pic>
        <p:nvPicPr>
          <p:cNvPr id="3" name="图片 2" descr="最后那个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8325" y="2140585"/>
            <a:ext cx="6569710" cy="423926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8929370" y="3383915"/>
            <a:ext cx="252666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  </a:t>
            </a:r>
            <a:r>
              <a:rPr lang="zh-CN" altLang="en-US"/>
              <a:t>发现该站的几个测试域名：</a:t>
            </a:r>
            <a:r>
              <a:rPr lang="en-US" altLang="zh-CN"/>
              <a:t>apxx-xx.xxx.com</a:t>
            </a:r>
            <a:r>
              <a:rPr lang="zh-CN" altLang="en-US"/>
              <a:t>、</a:t>
            </a:r>
            <a:r>
              <a:rPr lang="en-US" altLang="zh-CN"/>
              <a:t>apxx-xx1.xxx.com</a:t>
            </a:r>
            <a:r>
              <a:rPr lang="zh-CN" altLang="en-US"/>
              <a:t>、</a:t>
            </a:r>
            <a:r>
              <a:rPr lang="en-US" altLang="zh-CN"/>
              <a:t>apxx-xx2.xx.com</a:t>
            </a:r>
            <a:r>
              <a:rPr lang="zh-CN" altLang="en-US"/>
              <a:t>，同样的路径下存在着相同的漏洞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标题 1"/>
          <p:cNvSpPr>
            <a:spLocks noGrp="1"/>
          </p:cNvSpPr>
          <p:nvPr/>
        </p:nvSpPr>
        <p:spPr>
          <a:xfrm>
            <a:off x="796924" y="127001"/>
            <a:ext cx="10850563" cy="10286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  <a:scene3d>
              <a:camera prst="orthographicFront"/>
              <a:lightRig rig="threePt" dir="t"/>
            </a:scene3d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最后一</a:t>
            </a:r>
            <a:r>
              <a:rPr lang="zh-CN" altLang="en-US" dirty="0" smtClean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次思考</a:t>
            </a:r>
            <a:endParaRPr lang="zh-CN" altLang="en-US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28" name="灯片编号占位符 3"/>
          <p:cNvSpPr>
            <a:spLocks noGrp="1"/>
          </p:cNvSpPr>
          <p:nvPr/>
        </p:nvSpPr>
        <p:spPr>
          <a:xfrm>
            <a:off x="8737599" y="6379623"/>
            <a:ext cx="2909888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DD3DB80-B894-403A-B48E-6FDC1A72010E}" type="slidenum">
              <a:rPr lang="zh-CN" altLang="en-US" smtClean="0"/>
              <a:t>52</a:t>
            </a:fld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796925" y="1423670"/>
            <a:ext cx="54165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  </a:t>
            </a:r>
            <a:r>
              <a:rPr lang="zh-CN" altLang="en-US" dirty="0"/>
              <a:t>其中某个域名对应着某个系统，可绕过验证码爆破，最后成功爆破出存在弱口令的账号，登入系统：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8929370" y="3383915"/>
            <a:ext cx="25266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  </a:t>
            </a:r>
            <a:endParaRPr lang="zh-CN" altLang="en-US"/>
          </a:p>
        </p:txBody>
      </p:sp>
      <p:pic>
        <p:nvPicPr>
          <p:cNvPr id="2" name="图片 1" descr="getauthkey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600" y="2164080"/>
            <a:ext cx="6344920" cy="2973070"/>
          </a:xfrm>
          <a:prstGeom prst="rect">
            <a:avLst/>
          </a:prstGeom>
        </p:spPr>
      </p:pic>
      <p:pic>
        <p:nvPicPr>
          <p:cNvPr id="6" name="图片 5" descr="uat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6860" y="3383915"/>
            <a:ext cx="8639175" cy="24898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灯片编号占位符 3"/>
          <p:cNvSpPr>
            <a:spLocks noGrp="1"/>
          </p:cNvSpPr>
          <p:nvPr/>
        </p:nvSpPr>
        <p:spPr>
          <a:xfrm>
            <a:off x="8737599" y="6379623"/>
            <a:ext cx="2909888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DD3DB80-B894-403A-B48E-6FDC1A72010E}" type="slidenum">
              <a:rPr lang="zh-CN" altLang="en-US" smtClean="0"/>
              <a:t>53</a:t>
            </a:fld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8929370" y="3383915"/>
            <a:ext cx="25266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  </a:t>
            </a:r>
            <a:endParaRPr lang="zh-CN" altLang="en-US"/>
          </a:p>
        </p:txBody>
      </p:sp>
      <p:grpSp>
        <p:nvGrpSpPr>
          <p:cNvPr id="24" name="组合 23"/>
          <p:cNvGrpSpPr/>
          <p:nvPr/>
        </p:nvGrpSpPr>
        <p:grpSpPr>
          <a:xfrm>
            <a:off x="9602398" y="2125168"/>
            <a:ext cx="600140" cy="1003848"/>
            <a:chOff x="9058608" y="3851850"/>
            <a:chExt cx="622736" cy="1041644"/>
          </a:xfrm>
        </p:grpSpPr>
        <p:sp>
          <p:nvSpPr>
            <p:cNvPr id="19" name="右箭头 18"/>
            <p:cNvSpPr/>
            <p:nvPr/>
          </p:nvSpPr>
          <p:spPr>
            <a:xfrm rot="5400000">
              <a:off x="8693217" y="4217241"/>
              <a:ext cx="1041644" cy="31086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9234234" y="3852213"/>
              <a:ext cx="447110" cy="947448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zh-CN" altLang="en-US" sz="1600" dirty="0" smtClean="0"/>
                <a:t>搜索引擎</a:t>
              </a:r>
              <a:endParaRPr lang="zh-CN" altLang="en-US" sz="1600" dirty="0"/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1258775" y="740506"/>
            <a:ext cx="9752324" cy="1384662"/>
            <a:chOff x="1214119" y="1211691"/>
            <a:chExt cx="9752324" cy="1384662"/>
          </a:xfrm>
        </p:grpSpPr>
        <p:grpSp>
          <p:nvGrpSpPr>
            <p:cNvPr id="23" name="组合 22"/>
            <p:cNvGrpSpPr/>
            <p:nvPr/>
          </p:nvGrpSpPr>
          <p:grpSpPr>
            <a:xfrm>
              <a:off x="1214119" y="1211691"/>
              <a:ext cx="9752324" cy="1384662"/>
              <a:chOff x="768586" y="2534326"/>
              <a:chExt cx="9752324" cy="1384662"/>
            </a:xfrm>
          </p:grpSpPr>
          <p:sp>
            <p:nvSpPr>
              <p:cNvPr id="2" name="椭圆 1"/>
              <p:cNvSpPr/>
              <p:nvPr/>
            </p:nvSpPr>
            <p:spPr>
              <a:xfrm>
                <a:off x="768586" y="2692923"/>
                <a:ext cx="2142309" cy="103770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 smtClean="0"/>
                  <a:t>文件服务器</a:t>
                </a:r>
                <a:r>
                  <a:rPr lang="zh-CN" altLang="en-US" dirty="0"/>
                  <a:t>信息泄露</a:t>
                </a:r>
              </a:p>
            </p:txBody>
          </p:sp>
          <p:sp>
            <p:nvSpPr>
              <p:cNvPr id="7" name="椭圆 6"/>
              <p:cNvSpPr/>
              <p:nvPr/>
            </p:nvSpPr>
            <p:spPr>
              <a:xfrm>
                <a:off x="4109879" y="2534326"/>
                <a:ext cx="2566807" cy="138466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mexxx.xxx.com</a:t>
                </a:r>
                <a:r>
                  <a:rPr lang="zh-CN" altLang="en-US" dirty="0"/>
                  <a:t>域名</a:t>
                </a:r>
                <a:r>
                  <a:rPr lang="en-US" altLang="zh-CN" dirty="0"/>
                  <a:t>swagger</a:t>
                </a:r>
                <a:r>
                  <a:rPr lang="zh-CN" altLang="en-US" dirty="0"/>
                  <a:t>控制台未授权访问</a:t>
                </a:r>
              </a:p>
            </p:txBody>
          </p:sp>
          <p:sp>
            <p:nvSpPr>
              <p:cNvPr id="8" name="椭圆 7"/>
              <p:cNvSpPr/>
              <p:nvPr/>
            </p:nvSpPr>
            <p:spPr>
              <a:xfrm>
                <a:off x="7930109" y="2645837"/>
                <a:ext cx="2590801" cy="116164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/>
                  <a:t>关键词关联域名</a:t>
                </a:r>
                <a:r>
                  <a:rPr lang="en-US" altLang="zh-CN" dirty="0"/>
                  <a:t>retxx.xxx.com-</a:t>
                </a:r>
                <a:endParaRPr lang="zh-CN" altLang="en-US" dirty="0"/>
              </a:p>
            </p:txBody>
          </p:sp>
          <p:sp>
            <p:nvSpPr>
              <p:cNvPr id="6" name="文本框 5"/>
              <p:cNvSpPr txBox="1"/>
              <p:nvPr/>
            </p:nvSpPr>
            <p:spPr>
              <a:xfrm>
                <a:off x="3160002" y="2820699"/>
                <a:ext cx="59503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600" dirty="0" smtClean="0"/>
                  <a:t>搜寻</a:t>
                </a:r>
                <a:endParaRPr lang="zh-CN" altLang="en-US" sz="1600" dirty="0"/>
              </a:p>
            </p:txBody>
          </p:sp>
          <p:sp>
            <p:nvSpPr>
              <p:cNvPr id="16" name="右箭头 15"/>
              <p:cNvSpPr/>
              <p:nvPr/>
            </p:nvSpPr>
            <p:spPr>
              <a:xfrm>
                <a:off x="6744155" y="3059760"/>
                <a:ext cx="1118485" cy="333794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文本框 13"/>
              <p:cNvSpPr txBox="1"/>
              <p:nvPr/>
            </p:nvSpPr>
            <p:spPr>
              <a:xfrm>
                <a:off x="6864816" y="2820699"/>
                <a:ext cx="80021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600" dirty="0" smtClean="0"/>
                  <a:t>关键字</a:t>
                </a:r>
                <a:endParaRPr lang="zh-CN" altLang="en-US" sz="1600" dirty="0"/>
              </a:p>
            </p:txBody>
          </p:sp>
        </p:grpSp>
        <p:sp>
          <p:nvSpPr>
            <p:cNvPr id="27" name="右箭头 26"/>
            <p:cNvSpPr/>
            <p:nvPr/>
          </p:nvSpPr>
          <p:spPr>
            <a:xfrm>
              <a:off x="3408647" y="1737125"/>
              <a:ext cx="1118485" cy="33379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1258775" y="3178051"/>
            <a:ext cx="9681039" cy="1029283"/>
            <a:chOff x="1198869" y="3856927"/>
            <a:chExt cx="9681039" cy="1029283"/>
          </a:xfrm>
        </p:grpSpPr>
        <p:sp>
          <p:nvSpPr>
            <p:cNvPr id="9" name="椭圆 8"/>
            <p:cNvSpPr/>
            <p:nvPr/>
          </p:nvSpPr>
          <p:spPr>
            <a:xfrm>
              <a:off x="1198869" y="3875462"/>
              <a:ext cx="2318613" cy="96665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swagger</a:t>
              </a:r>
              <a:r>
                <a:rPr lang="zh-CN" altLang="en-US" dirty="0"/>
                <a:t>控制台未授权访问</a:t>
              </a:r>
            </a:p>
          </p:txBody>
        </p:sp>
        <p:sp>
          <p:nvSpPr>
            <p:cNvPr id="10" name="椭圆 9"/>
            <p:cNvSpPr/>
            <p:nvPr/>
          </p:nvSpPr>
          <p:spPr>
            <a:xfrm>
              <a:off x="4881737" y="3875462"/>
              <a:ext cx="2274128" cy="101074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后台未授权访问</a:t>
              </a:r>
            </a:p>
          </p:txBody>
        </p:sp>
        <p:sp>
          <p:nvSpPr>
            <p:cNvPr id="11" name="椭圆 10"/>
            <p:cNvSpPr/>
            <p:nvPr/>
          </p:nvSpPr>
          <p:spPr>
            <a:xfrm>
              <a:off x="8737599" y="3922298"/>
              <a:ext cx="2142309" cy="89458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xxx</a:t>
              </a:r>
              <a:r>
                <a:rPr lang="zh-CN" altLang="en-US" dirty="0" smtClean="0"/>
                <a:t>应用程序</a:t>
              </a:r>
              <a:endParaRPr lang="zh-CN" altLang="en-US" dirty="0"/>
            </a:p>
          </p:txBody>
        </p:sp>
        <p:grpSp>
          <p:nvGrpSpPr>
            <p:cNvPr id="25" name="组合 24"/>
            <p:cNvGrpSpPr/>
            <p:nvPr/>
          </p:nvGrpSpPr>
          <p:grpSpPr>
            <a:xfrm>
              <a:off x="7206663" y="3883053"/>
              <a:ext cx="1480138" cy="660035"/>
              <a:chOff x="7260131" y="4834269"/>
              <a:chExt cx="1480138" cy="660035"/>
            </a:xfrm>
          </p:grpSpPr>
          <p:sp>
            <p:nvSpPr>
              <p:cNvPr id="22" name="右箭头 21"/>
              <p:cNvSpPr/>
              <p:nvPr/>
            </p:nvSpPr>
            <p:spPr>
              <a:xfrm rot="10800000">
                <a:off x="7260131" y="5151489"/>
                <a:ext cx="1480138" cy="342815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文本框 19"/>
              <p:cNvSpPr txBox="1"/>
              <p:nvPr/>
            </p:nvSpPr>
            <p:spPr>
              <a:xfrm>
                <a:off x="7446202" y="4834269"/>
                <a:ext cx="100540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600" dirty="0" smtClean="0"/>
                  <a:t>目录构造</a:t>
                </a:r>
                <a:endParaRPr lang="zh-CN" altLang="en-US" sz="1600" dirty="0"/>
              </a:p>
            </p:txBody>
          </p:sp>
        </p:grpSp>
        <p:grpSp>
          <p:nvGrpSpPr>
            <p:cNvPr id="32" name="组合 31"/>
            <p:cNvGrpSpPr/>
            <p:nvPr/>
          </p:nvGrpSpPr>
          <p:grpSpPr>
            <a:xfrm>
              <a:off x="3568280" y="3856927"/>
              <a:ext cx="1215651" cy="664081"/>
              <a:chOff x="6993149" y="4821206"/>
              <a:chExt cx="1215651" cy="664081"/>
            </a:xfrm>
          </p:grpSpPr>
          <p:sp>
            <p:nvSpPr>
              <p:cNvPr id="33" name="右箭头 32"/>
              <p:cNvSpPr/>
              <p:nvPr/>
            </p:nvSpPr>
            <p:spPr>
              <a:xfrm rot="10800000">
                <a:off x="6993149" y="5151493"/>
                <a:ext cx="1215651" cy="333794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" name="文本框 33"/>
              <p:cNvSpPr txBox="1"/>
              <p:nvPr/>
            </p:nvSpPr>
            <p:spPr>
              <a:xfrm>
                <a:off x="7147812" y="4821206"/>
                <a:ext cx="100540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600" dirty="0" smtClean="0"/>
                  <a:t>框架搭配</a:t>
                </a:r>
                <a:endParaRPr lang="zh-CN" altLang="en-US" sz="1600" dirty="0"/>
              </a:p>
            </p:txBody>
          </p:sp>
        </p:grpSp>
      </p:grpSp>
      <p:grpSp>
        <p:nvGrpSpPr>
          <p:cNvPr id="38" name="组合 37"/>
          <p:cNvGrpSpPr/>
          <p:nvPr/>
        </p:nvGrpSpPr>
        <p:grpSpPr>
          <a:xfrm>
            <a:off x="2207461" y="4277474"/>
            <a:ext cx="613202" cy="1003848"/>
            <a:chOff x="9058608" y="3851850"/>
            <a:chExt cx="636290" cy="1041644"/>
          </a:xfrm>
        </p:grpSpPr>
        <p:sp>
          <p:nvSpPr>
            <p:cNvPr id="39" name="右箭头 38"/>
            <p:cNvSpPr/>
            <p:nvPr/>
          </p:nvSpPr>
          <p:spPr>
            <a:xfrm rot="5400000">
              <a:off x="8693217" y="4217241"/>
              <a:ext cx="1041644" cy="31086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9247788" y="3919987"/>
              <a:ext cx="447110" cy="899212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zh-CN" sz="1600" dirty="0" smtClean="0"/>
                <a:t>App</a:t>
              </a:r>
              <a:r>
                <a:rPr lang="zh-CN" altLang="en-US" sz="1600" dirty="0" smtClean="0"/>
                <a:t>搜寻</a:t>
              </a:r>
              <a:endParaRPr lang="zh-CN" altLang="en-US" sz="1600" dirty="0"/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1143771" y="5195332"/>
            <a:ext cx="9982332" cy="1398472"/>
            <a:chOff x="1198869" y="5128662"/>
            <a:chExt cx="9982332" cy="1398472"/>
          </a:xfrm>
        </p:grpSpPr>
        <p:sp>
          <p:nvSpPr>
            <p:cNvPr id="12" name="椭圆 11"/>
            <p:cNvSpPr/>
            <p:nvPr/>
          </p:nvSpPr>
          <p:spPr>
            <a:xfrm>
              <a:off x="4797293" y="5332070"/>
              <a:ext cx="2324926" cy="99165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/>
                <a:t>登入另一个系统</a:t>
              </a:r>
              <a:endParaRPr lang="zh-CN" altLang="en-US" dirty="0"/>
            </a:p>
          </p:txBody>
        </p:sp>
        <p:sp>
          <p:nvSpPr>
            <p:cNvPr id="13" name="椭圆 12"/>
            <p:cNvSpPr/>
            <p:nvPr/>
          </p:nvSpPr>
          <p:spPr>
            <a:xfrm>
              <a:off x="1198869" y="5328890"/>
              <a:ext cx="2339834" cy="99801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App</a:t>
              </a:r>
              <a:r>
                <a:rPr lang="zh-CN" altLang="en-US" dirty="0" smtClean="0"/>
                <a:t>资产</a:t>
              </a:r>
              <a:endParaRPr lang="zh-CN" altLang="en-US" dirty="0"/>
            </a:p>
          </p:txBody>
        </p:sp>
        <p:sp>
          <p:nvSpPr>
            <p:cNvPr id="41" name="右箭头 40"/>
            <p:cNvSpPr/>
            <p:nvPr/>
          </p:nvSpPr>
          <p:spPr>
            <a:xfrm>
              <a:off x="3627632" y="5661001"/>
              <a:ext cx="1118485" cy="33379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3851604" y="5427274"/>
              <a:ext cx="59503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 smtClean="0"/>
                <a:t>搜寻</a:t>
              </a:r>
              <a:endParaRPr lang="zh-CN" altLang="en-US" sz="1600" dirty="0"/>
            </a:p>
          </p:txBody>
        </p:sp>
        <p:sp>
          <p:nvSpPr>
            <p:cNvPr id="43" name="右箭头 42"/>
            <p:cNvSpPr/>
            <p:nvPr/>
          </p:nvSpPr>
          <p:spPr>
            <a:xfrm>
              <a:off x="7211148" y="5661001"/>
              <a:ext cx="1118485" cy="33379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椭圆 43"/>
            <p:cNvSpPr/>
            <p:nvPr/>
          </p:nvSpPr>
          <p:spPr>
            <a:xfrm>
              <a:off x="8418563" y="5128662"/>
              <a:ext cx="2762638" cy="13984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5</a:t>
              </a:r>
              <a:r>
                <a:rPr lang="zh-CN" altLang="en-US" dirty="0" smtClean="0"/>
                <a:t>严重</a:t>
              </a:r>
              <a:r>
                <a:rPr lang="en-US" altLang="zh-CN" dirty="0" smtClean="0"/>
                <a:t>7</a:t>
              </a:r>
              <a:r>
                <a:rPr lang="zh-CN" altLang="en-US" dirty="0" smtClean="0"/>
                <a:t>高危</a:t>
              </a:r>
              <a:r>
                <a:rPr lang="en-US" altLang="zh-CN" dirty="0" smtClean="0"/>
                <a:t>7</a:t>
              </a:r>
              <a:r>
                <a:rPr lang="zh-CN" altLang="en-US" dirty="0" smtClean="0"/>
                <a:t>中危</a:t>
              </a:r>
              <a:endParaRPr lang="zh-CN" altLang="en-US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7622268" y="2582329"/>
            <a:ext cx="3392009" cy="2133362"/>
          </a:xfrm>
        </p:spPr>
        <p:txBody>
          <a:bodyPr>
            <a:normAutofit/>
          </a:bodyPr>
          <a:lstStyle/>
          <a:p>
            <a:pPr algn="l"/>
            <a:r>
              <a:rPr lang="en-US" altLang="zh-CN" dirty="0"/>
              <a:t>Thanks.</a:t>
            </a:r>
            <a:br>
              <a:rPr lang="en-US" altLang="zh-CN" dirty="0"/>
            </a:br>
            <a:r>
              <a:rPr lang="zh-CN" altLang="en-US" b="0" dirty="0" smtClean="0"/>
              <a:t>特别感谢</a:t>
            </a:r>
            <a:r>
              <a:rPr lang="en-US" altLang="zh-CN" b="0" dirty="0" smtClean="0"/>
              <a:t>Lo7up</a:t>
            </a:r>
            <a:r>
              <a:rPr lang="zh-CN" altLang="en-US" b="0" dirty="0" smtClean="0"/>
              <a:t>和</a:t>
            </a:r>
            <a:r>
              <a:rPr lang="en-US" altLang="zh-CN" b="0" dirty="0" smtClean="0"/>
              <a:t>Adam</a:t>
            </a:r>
            <a:r>
              <a:rPr lang="zh-CN" altLang="en-US" b="0" dirty="0" smtClean="0"/>
              <a:t>师傅</a:t>
            </a:r>
            <a:r>
              <a:rPr lang="zh-CN" altLang="en-US" b="0" dirty="0" smtClean="0"/>
              <a:t>提供的一些思路</a:t>
            </a:r>
            <a:r>
              <a:rPr lang="en-US" altLang="zh-CN" b="0" dirty="0" smtClean="0"/>
              <a:t>.</a:t>
            </a:r>
            <a:endParaRPr lang="zh-CN" altLang="en-US" b="0" dirty="0"/>
          </a:p>
        </p:txBody>
      </p:sp>
      <p:sp>
        <p:nvSpPr>
          <p:cNvPr id="6" name="文本框 76"/>
          <p:cNvSpPr txBox="1"/>
          <p:nvPr/>
        </p:nvSpPr>
        <p:spPr>
          <a:xfrm>
            <a:off x="7715635" y="1747121"/>
            <a:ext cx="3298642" cy="664387"/>
          </a:xfrm>
          <a:prstGeom prst="rect">
            <a:avLst/>
          </a:prstGeom>
          <a:noFill/>
        </p:spPr>
        <p:txBody>
          <a:bodyPr wrap="none" numCol="1" rtlCol="0">
            <a:prstTxWarp prst="textPlain">
              <a:avLst/>
            </a:prstTxWarp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6600" b="1" dirty="0">
                <a:solidFill>
                  <a:schemeClr val="bg1"/>
                </a:solidFill>
                <a:latin typeface="+mn-lt"/>
              </a:rPr>
              <a:t>THANKS</a:t>
            </a:r>
            <a:endParaRPr lang="zh-CN" altLang="en-US" sz="16600" b="1" dirty="0">
              <a:solidFill>
                <a:schemeClr val="bg1"/>
              </a:solidFill>
              <a:latin typeface="+mn-lt"/>
            </a:endParaRPr>
          </a:p>
        </p:txBody>
      </p:sp>
      <p:cxnSp>
        <p:nvCxnSpPr>
          <p:cNvPr id="11" name="直接连接符 10"/>
          <p:cNvCxnSpPr/>
          <p:nvPr/>
        </p:nvCxnSpPr>
        <p:spPr>
          <a:xfrm flipH="1">
            <a:off x="7622268" y="2565400"/>
            <a:ext cx="339200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标题 1"/>
          <p:cNvSpPr>
            <a:spLocks noGrp="1"/>
          </p:cNvSpPr>
          <p:nvPr/>
        </p:nvSpPr>
        <p:spPr>
          <a:xfrm>
            <a:off x="796924" y="127001"/>
            <a:ext cx="10850563" cy="10286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  <a:scene3d>
              <a:camera prst="orthographicFront"/>
              <a:lightRig rig="threePt" dir="t"/>
            </a:scene3d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路径扫描</a:t>
            </a:r>
          </a:p>
        </p:txBody>
      </p:sp>
      <p:sp>
        <p:nvSpPr>
          <p:cNvPr id="28" name="灯片编号占位符 3"/>
          <p:cNvSpPr>
            <a:spLocks noGrp="1"/>
          </p:cNvSpPr>
          <p:nvPr/>
        </p:nvSpPr>
        <p:spPr>
          <a:xfrm>
            <a:off x="8737599" y="6379623"/>
            <a:ext cx="2909888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DD3DB80-B894-403A-B48E-6FDC1A72010E}" type="slidenum">
              <a:rPr lang="zh-CN" altLang="en-US" smtClean="0"/>
              <a:t>6</a:t>
            </a:fld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796924" y="1610722"/>
            <a:ext cx="799973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dirty="0"/>
              <a:t>目录爆破</a:t>
            </a:r>
            <a:r>
              <a:rPr lang="en-US" altLang="zh-CN" dirty="0"/>
              <a:t>+</a:t>
            </a:r>
            <a:r>
              <a:rPr lang="zh-CN" altLang="en-US" dirty="0"/>
              <a:t>路径扫描：</a:t>
            </a:r>
            <a:r>
              <a:rPr lang="en-US" altLang="zh-CN" dirty="0" err="1"/>
              <a:t>msf</a:t>
            </a:r>
            <a:r>
              <a:rPr lang="zh-CN" altLang="en-US" dirty="0"/>
              <a:t>中的</a:t>
            </a:r>
            <a:r>
              <a:rPr lang="en-US" altLang="zh-CN" dirty="0" err="1"/>
              <a:t>brute_dirs</a:t>
            </a:r>
            <a:r>
              <a:rPr lang="zh-CN" altLang="en-US" dirty="0"/>
              <a:t>、</a:t>
            </a:r>
            <a:r>
              <a:rPr lang="en-US" altLang="zh-CN" dirty="0" err="1"/>
              <a:t>dir_listing</a:t>
            </a:r>
            <a:r>
              <a:rPr lang="zh-CN" altLang="en-US" dirty="0"/>
              <a:t>、</a:t>
            </a:r>
            <a:r>
              <a:rPr lang="en-US" altLang="zh-CN" dirty="0" err="1"/>
              <a:t>dir_scanner</a:t>
            </a:r>
            <a:r>
              <a:rPr lang="zh-CN" altLang="en-US" dirty="0"/>
              <a:t>；</a:t>
            </a:r>
            <a:r>
              <a:rPr lang="en-US" altLang="zh-CN" dirty="0" err="1"/>
              <a:t>dirsearch</a:t>
            </a:r>
            <a:endParaRPr lang="en-US" altLang="zh-CN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6070" y="3332596"/>
            <a:ext cx="4774517" cy="109047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9557" y="2713406"/>
            <a:ext cx="4972648" cy="232885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标题 1"/>
          <p:cNvSpPr>
            <a:spLocks noGrp="1"/>
          </p:cNvSpPr>
          <p:nvPr/>
        </p:nvSpPr>
        <p:spPr>
          <a:xfrm>
            <a:off x="796924" y="127001"/>
            <a:ext cx="10850563" cy="10286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  <a:scene3d>
              <a:camera prst="orthographicFront"/>
              <a:lightRig rig="threePt" dir="t"/>
            </a:scene3d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旁站</a:t>
            </a:r>
            <a:r>
              <a:rPr lang="en-US" altLang="zh-CN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</a:t>
            </a:r>
            <a:r>
              <a:rPr lang="zh-CN" altLang="en-US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段查询</a:t>
            </a:r>
          </a:p>
        </p:txBody>
      </p:sp>
      <p:sp>
        <p:nvSpPr>
          <p:cNvPr id="28" name="灯片编号占位符 3"/>
          <p:cNvSpPr>
            <a:spLocks noGrp="1"/>
          </p:cNvSpPr>
          <p:nvPr/>
        </p:nvSpPr>
        <p:spPr>
          <a:xfrm>
            <a:off x="8737599" y="6379623"/>
            <a:ext cx="2909888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DD3DB80-B894-403A-B48E-6FDC1A72010E}" type="slidenum">
              <a:rPr lang="zh-CN" altLang="en-US" smtClean="0"/>
              <a:t>7</a:t>
            </a:fld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796924" y="1543394"/>
            <a:ext cx="7263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dirty="0"/>
              <a:t>在线旁站</a:t>
            </a:r>
            <a:r>
              <a:rPr lang="en-US" altLang="zh-CN" dirty="0"/>
              <a:t>C</a:t>
            </a:r>
            <a:r>
              <a:rPr lang="zh-CN" altLang="en-US" dirty="0"/>
              <a:t>段查询：</a:t>
            </a:r>
            <a:r>
              <a:rPr lang="en-US" altLang="zh-CN" dirty="0"/>
              <a:t>www.webscan.cc</a:t>
            </a:r>
            <a:r>
              <a:rPr lang="zh-CN" altLang="en-US" dirty="0"/>
              <a:t>、</a:t>
            </a:r>
            <a:r>
              <a:rPr lang="en-US" altLang="zh-CN" dirty="0"/>
              <a:t>www.5kik.com</a:t>
            </a:r>
            <a:r>
              <a:rPr lang="zh-CN" altLang="en-US" dirty="0" smtClean="0"/>
              <a:t>、</a:t>
            </a:r>
            <a:r>
              <a:rPr lang="en-US" altLang="zh-CN" dirty="0" smtClean="0"/>
              <a:t>phpinfo.me</a:t>
            </a:r>
            <a:endParaRPr lang="en-US" altLang="zh-CN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924" y="4750848"/>
            <a:ext cx="8677275" cy="162877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8904" y="2300420"/>
            <a:ext cx="5781675" cy="21431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scene3d>
              <a:camera prst="orthographicFront"/>
              <a:lightRig rig="threePt" dir="t"/>
            </a:scene3d>
          </a:bodyPr>
          <a:lstStyle/>
          <a:p>
            <a:r>
              <a:rPr lang="zh-CN" altLang="en-US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常规性资产收集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8</a:t>
            </a:fld>
            <a:endParaRPr lang="zh-CN" altLang="en-US"/>
          </a:p>
        </p:txBody>
      </p:sp>
      <p:grpSp>
        <p:nvGrpSpPr>
          <p:cNvPr id="5" name="73dd3c15-0711-4946-a04f-d2b41b2deb0c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993961" y="1539380"/>
            <a:ext cx="9613068" cy="4560973"/>
            <a:chOff x="1307470" y="1565507"/>
            <a:chExt cx="9613068" cy="4296774"/>
          </a:xfrm>
        </p:grpSpPr>
        <p:cxnSp>
          <p:nvCxnSpPr>
            <p:cNvPr id="6" name="直接连接符 5"/>
            <p:cNvCxnSpPr/>
            <p:nvPr/>
          </p:nvCxnSpPr>
          <p:spPr>
            <a:xfrm>
              <a:off x="8472266" y="3668207"/>
              <a:ext cx="2448272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/>
            <p:nvPr/>
          </p:nvCxnSpPr>
          <p:spPr>
            <a:xfrm>
              <a:off x="1307470" y="3668207"/>
              <a:ext cx="2448272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ís1ïďê"/>
            <p:cNvSpPr/>
            <p:nvPr/>
          </p:nvSpPr>
          <p:spPr bwMode="auto">
            <a:xfrm>
              <a:off x="3944143" y="1565507"/>
              <a:ext cx="4303713" cy="4296774"/>
            </a:xfrm>
            <a:custGeom>
              <a:avLst/>
              <a:gdLst>
                <a:gd name="connsiteX0" fmla="*/ 135672 w 609076"/>
                <a:gd name="connsiteY0" fmla="*/ 378765 h 608094"/>
                <a:gd name="connsiteX1" fmla="*/ 268220 w 609076"/>
                <a:gd name="connsiteY1" fmla="*/ 423490 h 608094"/>
                <a:gd name="connsiteX2" fmla="*/ 270801 w 609076"/>
                <a:gd name="connsiteY2" fmla="*/ 426343 h 608094"/>
                <a:gd name="connsiteX3" fmla="*/ 269787 w 609076"/>
                <a:gd name="connsiteY3" fmla="*/ 430116 h 608094"/>
                <a:gd name="connsiteX4" fmla="*/ 255408 w 609076"/>
                <a:gd name="connsiteY4" fmla="*/ 444380 h 608094"/>
                <a:gd name="connsiteX5" fmla="*/ 304538 w 609076"/>
                <a:gd name="connsiteY5" fmla="*/ 493430 h 608094"/>
                <a:gd name="connsiteX6" fmla="*/ 356341 w 609076"/>
                <a:gd name="connsiteY6" fmla="*/ 441619 h 608094"/>
                <a:gd name="connsiteX7" fmla="*/ 346478 w 609076"/>
                <a:gd name="connsiteY7" fmla="*/ 470699 h 608094"/>
                <a:gd name="connsiteX8" fmla="*/ 355511 w 609076"/>
                <a:gd name="connsiteY8" fmla="*/ 509534 h 608094"/>
                <a:gd name="connsiteX9" fmla="*/ 382426 w 609076"/>
                <a:gd name="connsiteY9" fmla="*/ 520669 h 608094"/>
                <a:gd name="connsiteX10" fmla="*/ 394778 w 609076"/>
                <a:gd name="connsiteY10" fmla="*/ 518645 h 608094"/>
                <a:gd name="connsiteX11" fmla="*/ 423629 w 609076"/>
                <a:gd name="connsiteY11" fmla="*/ 508890 h 608094"/>
                <a:gd name="connsiteX12" fmla="*/ 338182 w 609076"/>
                <a:gd name="connsiteY12" fmla="*/ 594198 h 608094"/>
                <a:gd name="connsiteX13" fmla="*/ 304538 w 609076"/>
                <a:gd name="connsiteY13" fmla="*/ 608094 h 608094"/>
                <a:gd name="connsiteX14" fmla="*/ 270894 w 609076"/>
                <a:gd name="connsiteY14" fmla="*/ 594198 h 608094"/>
                <a:gd name="connsiteX15" fmla="*/ 188120 w 609076"/>
                <a:gd name="connsiteY15" fmla="*/ 511559 h 608094"/>
                <a:gd name="connsiteX16" fmla="*/ 173832 w 609076"/>
                <a:gd name="connsiteY16" fmla="*/ 525915 h 608094"/>
                <a:gd name="connsiteX17" fmla="*/ 170053 w 609076"/>
                <a:gd name="connsiteY17" fmla="*/ 526927 h 608094"/>
                <a:gd name="connsiteX18" fmla="*/ 167288 w 609076"/>
                <a:gd name="connsiteY18" fmla="*/ 524350 h 608094"/>
                <a:gd name="connsiteX19" fmla="*/ 122398 w 609076"/>
                <a:gd name="connsiteY19" fmla="*/ 392017 h 608094"/>
                <a:gd name="connsiteX20" fmla="*/ 135672 w 609076"/>
                <a:gd name="connsiteY20" fmla="*/ 378765 h 608094"/>
                <a:gd name="connsiteX21" fmla="*/ 513252 w 609076"/>
                <a:gd name="connsiteY21" fmla="*/ 188723 h 608094"/>
                <a:gd name="connsiteX22" fmla="*/ 595111 w 609076"/>
                <a:gd name="connsiteY22" fmla="*/ 270462 h 608094"/>
                <a:gd name="connsiteX23" fmla="*/ 595111 w 609076"/>
                <a:gd name="connsiteY23" fmla="*/ 337658 h 608094"/>
                <a:gd name="connsiteX24" fmla="*/ 516017 w 609076"/>
                <a:gd name="connsiteY24" fmla="*/ 416635 h 608094"/>
                <a:gd name="connsiteX25" fmla="*/ 530398 w 609076"/>
                <a:gd name="connsiteY25" fmla="*/ 430995 h 608094"/>
                <a:gd name="connsiteX26" fmla="*/ 531412 w 609076"/>
                <a:gd name="connsiteY26" fmla="*/ 434677 h 608094"/>
                <a:gd name="connsiteX27" fmla="*/ 528831 w 609076"/>
                <a:gd name="connsiteY27" fmla="*/ 437530 h 608094"/>
                <a:gd name="connsiteX28" fmla="*/ 396271 w 609076"/>
                <a:gd name="connsiteY28" fmla="*/ 482266 h 608094"/>
                <a:gd name="connsiteX29" fmla="*/ 382997 w 609076"/>
                <a:gd name="connsiteY29" fmla="*/ 469011 h 608094"/>
                <a:gd name="connsiteX30" fmla="*/ 427798 w 609076"/>
                <a:gd name="connsiteY30" fmla="*/ 336645 h 608094"/>
                <a:gd name="connsiteX31" fmla="*/ 430655 w 609076"/>
                <a:gd name="connsiteY31" fmla="*/ 334068 h 608094"/>
                <a:gd name="connsiteX32" fmla="*/ 434343 w 609076"/>
                <a:gd name="connsiteY32" fmla="*/ 335172 h 608094"/>
                <a:gd name="connsiteX33" fmla="*/ 448631 w 609076"/>
                <a:gd name="connsiteY33" fmla="*/ 349440 h 608094"/>
                <a:gd name="connsiteX34" fmla="*/ 494170 w 609076"/>
                <a:gd name="connsiteY34" fmla="*/ 304060 h 608094"/>
                <a:gd name="connsiteX35" fmla="*/ 445958 w 609076"/>
                <a:gd name="connsiteY35" fmla="*/ 255919 h 608094"/>
                <a:gd name="connsiteX36" fmla="*/ 474996 w 609076"/>
                <a:gd name="connsiteY36" fmla="*/ 265768 h 608094"/>
                <a:gd name="connsiteX37" fmla="*/ 487164 w 609076"/>
                <a:gd name="connsiteY37" fmla="*/ 267701 h 608094"/>
                <a:gd name="connsiteX38" fmla="*/ 514082 w 609076"/>
                <a:gd name="connsiteY38" fmla="*/ 256563 h 608094"/>
                <a:gd name="connsiteX39" fmla="*/ 523116 w 609076"/>
                <a:gd name="connsiteY39" fmla="*/ 217719 h 608094"/>
                <a:gd name="connsiteX40" fmla="*/ 212828 w 609076"/>
                <a:gd name="connsiteY40" fmla="*/ 125789 h 608094"/>
                <a:gd name="connsiteX41" fmla="*/ 226102 w 609076"/>
                <a:gd name="connsiteY41" fmla="*/ 139043 h 608094"/>
                <a:gd name="connsiteX42" fmla="*/ 181209 w 609076"/>
                <a:gd name="connsiteY42" fmla="*/ 271491 h 608094"/>
                <a:gd name="connsiteX43" fmla="*/ 178351 w 609076"/>
                <a:gd name="connsiteY43" fmla="*/ 273976 h 608094"/>
                <a:gd name="connsiteX44" fmla="*/ 174664 w 609076"/>
                <a:gd name="connsiteY44" fmla="*/ 272964 h 608094"/>
                <a:gd name="connsiteX45" fmla="*/ 160376 w 609076"/>
                <a:gd name="connsiteY45" fmla="*/ 258697 h 608094"/>
                <a:gd name="connsiteX46" fmla="*/ 114929 w 609076"/>
                <a:gd name="connsiteY46" fmla="*/ 304074 h 608094"/>
                <a:gd name="connsiteX47" fmla="*/ 163141 w 609076"/>
                <a:gd name="connsiteY47" fmla="*/ 352212 h 608094"/>
                <a:gd name="connsiteX48" fmla="*/ 134011 w 609076"/>
                <a:gd name="connsiteY48" fmla="*/ 342363 h 608094"/>
                <a:gd name="connsiteX49" fmla="*/ 121843 w 609076"/>
                <a:gd name="connsiteY49" fmla="*/ 340338 h 608094"/>
                <a:gd name="connsiteX50" fmla="*/ 95202 w 609076"/>
                <a:gd name="connsiteY50" fmla="*/ 351383 h 608094"/>
                <a:gd name="connsiteX51" fmla="*/ 85891 w 609076"/>
                <a:gd name="connsiteY51" fmla="*/ 390317 h 608094"/>
                <a:gd name="connsiteX52" fmla="*/ 95755 w 609076"/>
                <a:gd name="connsiteY52" fmla="*/ 419402 h 608094"/>
                <a:gd name="connsiteX53" fmla="*/ 13896 w 609076"/>
                <a:gd name="connsiteY53" fmla="*/ 337669 h 608094"/>
                <a:gd name="connsiteX54" fmla="*/ 13896 w 609076"/>
                <a:gd name="connsiteY54" fmla="*/ 270478 h 608094"/>
                <a:gd name="connsiteX55" fmla="*/ 93082 w 609076"/>
                <a:gd name="connsiteY55" fmla="*/ 191414 h 608094"/>
                <a:gd name="connsiteX56" fmla="*/ 78701 w 609076"/>
                <a:gd name="connsiteY56" fmla="*/ 177148 h 608094"/>
                <a:gd name="connsiteX57" fmla="*/ 77687 w 609076"/>
                <a:gd name="connsiteY57" fmla="*/ 173466 h 608094"/>
                <a:gd name="connsiteX58" fmla="*/ 80268 w 609076"/>
                <a:gd name="connsiteY58" fmla="*/ 170613 h 608094"/>
                <a:gd name="connsiteX59" fmla="*/ 212828 w 609076"/>
                <a:gd name="connsiteY59" fmla="*/ 125789 h 608094"/>
                <a:gd name="connsiteX60" fmla="*/ 304478 w 609076"/>
                <a:gd name="connsiteY60" fmla="*/ 0 h 608094"/>
                <a:gd name="connsiteX61" fmla="*/ 338157 w 609076"/>
                <a:gd name="connsiteY61" fmla="*/ 13876 h 608094"/>
                <a:gd name="connsiteX62" fmla="*/ 420931 w 609076"/>
                <a:gd name="connsiteY62" fmla="*/ 96535 h 608094"/>
                <a:gd name="connsiteX63" fmla="*/ 435218 w 609076"/>
                <a:gd name="connsiteY63" fmla="*/ 82267 h 608094"/>
                <a:gd name="connsiteX64" fmla="*/ 438905 w 609076"/>
                <a:gd name="connsiteY64" fmla="*/ 81163 h 608094"/>
                <a:gd name="connsiteX65" fmla="*/ 441762 w 609076"/>
                <a:gd name="connsiteY65" fmla="*/ 83740 h 608094"/>
                <a:gd name="connsiteX66" fmla="*/ 486560 w 609076"/>
                <a:gd name="connsiteY66" fmla="*/ 216105 h 608094"/>
                <a:gd name="connsiteX67" fmla="*/ 473286 w 609076"/>
                <a:gd name="connsiteY67" fmla="*/ 229360 h 608094"/>
                <a:gd name="connsiteX68" fmla="*/ 340830 w 609076"/>
                <a:gd name="connsiteY68" fmla="*/ 184625 h 608094"/>
                <a:gd name="connsiteX69" fmla="*/ 338157 w 609076"/>
                <a:gd name="connsiteY69" fmla="*/ 181771 h 608094"/>
                <a:gd name="connsiteX70" fmla="*/ 339263 w 609076"/>
                <a:gd name="connsiteY70" fmla="*/ 178089 h 608094"/>
                <a:gd name="connsiteX71" fmla="*/ 353550 w 609076"/>
                <a:gd name="connsiteY71" fmla="*/ 163730 h 608094"/>
                <a:gd name="connsiteX72" fmla="*/ 304512 w 609076"/>
                <a:gd name="connsiteY72" fmla="*/ 114760 h 608094"/>
                <a:gd name="connsiteX73" fmla="*/ 252617 w 609076"/>
                <a:gd name="connsiteY73" fmla="*/ 166491 h 608094"/>
                <a:gd name="connsiteX74" fmla="*/ 262480 w 609076"/>
                <a:gd name="connsiteY74" fmla="*/ 137496 h 608094"/>
                <a:gd name="connsiteX75" fmla="*/ 253447 w 609076"/>
                <a:gd name="connsiteY75" fmla="*/ 98652 h 608094"/>
                <a:gd name="connsiteX76" fmla="*/ 226624 w 609076"/>
                <a:gd name="connsiteY76" fmla="*/ 87422 h 608094"/>
                <a:gd name="connsiteX77" fmla="*/ 214272 w 609076"/>
                <a:gd name="connsiteY77" fmla="*/ 89539 h 608094"/>
                <a:gd name="connsiteX78" fmla="*/ 185329 w 609076"/>
                <a:gd name="connsiteY78" fmla="*/ 99296 h 608094"/>
                <a:gd name="connsiteX79" fmla="*/ 270868 w 609076"/>
                <a:gd name="connsiteY79" fmla="*/ 13876 h 608094"/>
                <a:gd name="connsiteX80" fmla="*/ 304478 w 609076"/>
                <a:gd name="connsiteY80" fmla="*/ 0 h 608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</a:cxnLst>
              <a:rect l="l" t="t" r="r" b="b"/>
              <a:pathLst>
                <a:path w="609076" h="608094">
                  <a:moveTo>
                    <a:pt x="135672" y="378765"/>
                  </a:moveTo>
                  <a:cubicBezTo>
                    <a:pt x="177243" y="392753"/>
                    <a:pt x="257159" y="419809"/>
                    <a:pt x="268220" y="423490"/>
                  </a:cubicBezTo>
                  <a:cubicBezTo>
                    <a:pt x="269511" y="423950"/>
                    <a:pt x="270525" y="425054"/>
                    <a:pt x="270801" y="426343"/>
                  </a:cubicBezTo>
                  <a:cubicBezTo>
                    <a:pt x="271078" y="427723"/>
                    <a:pt x="270709" y="429103"/>
                    <a:pt x="269787" y="430116"/>
                  </a:cubicBezTo>
                  <a:lnTo>
                    <a:pt x="255408" y="444380"/>
                  </a:lnTo>
                  <a:lnTo>
                    <a:pt x="304538" y="493430"/>
                  </a:lnTo>
                  <a:lnTo>
                    <a:pt x="356341" y="441619"/>
                  </a:lnTo>
                  <a:lnTo>
                    <a:pt x="346478" y="470699"/>
                  </a:lnTo>
                  <a:cubicBezTo>
                    <a:pt x="341869" y="484319"/>
                    <a:pt x="345280" y="499227"/>
                    <a:pt x="355511" y="509534"/>
                  </a:cubicBezTo>
                  <a:cubicBezTo>
                    <a:pt x="362793" y="516712"/>
                    <a:pt x="372287" y="520669"/>
                    <a:pt x="382426" y="520669"/>
                  </a:cubicBezTo>
                  <a:cubicBezTo>
                    <a:pt x="386574" y="520669"/>
                    <a:pt x="390722" y="520025"/>
                    <a:pt x="394778" y="518645"/>
                  </a:cubicBezTo>
                  <a:lnTo>
                    <a:pt x="423629" y="508890"/>
                  </a:lnTo>
                  <a:lnTo>
                    <a:pt x="338182" y="594198"/>
                  </a:lnTo>
                  <a:cubicBezTo>
                    <a:pt x="328872" y="603493"/>
                    <a:pt x="316705" y="608094"/>
                    <a:pt x="304538" y="608094"/>
                  </a:cubicBezTo>
                  <a:cubicBezTo>
                    <a:pt x="292371" y="608094"/>
                    <a:pt x="280111" y="603493"/>
                    <a:pt x="270894" y="594198"/>
                  </a:cubicBezTo>
                  <a:lnTo>
                    <a:pt x="188120" y="511559"/>
                  </a:lnTo>
                  <a:lnTo>
                    <a:pt x="173832" y="525915"/>
                  </a:lnTo>
                  <a:cubicBezTo>
                    <a:pt x="172818" y="526835"/>
                    <a:pt x="171436" y="527295"/>
                    <a:pt x="170053" y="526927"/>
                  </a:cubicBezTo>
                  <a:cubicBezTo>
                    <a:pt x="168763" y="526651"/>
                    <a:pt x="167657" y="525639"/>
                    <a:pt x="167288" y="524350"/>
                  </a:cubicBezTo>
                  <a:cubicBezTo>
                    <a:pt x="163232" y="512571"/>
                    <a:pt x="135856" y="431864"/>
                    <a:pt x="122398" y="392017"/>
                  </a:cubicBezTo>
                  <a:cubicBezTo>
                    <a:pt x="119633" y="383826"/>
                    <a:pt x="127468" y="376004"/>
                    <a:pt x="135672" y="378765"/>
                  </a:cubicBezTo>
                  <a:close/>
                  <a:moveTo>
                    <a:pt x="513252" y="188723"/>
                  </a:moveTo>
                  <a:lnTo>
                    <a:pt x="595111" y="270462"/>
                  </a:lnTo>
                  <a:cubicBezTo>
                    <a:pt x="613732" y="288964"/>
                    <a:pt x="613732" y="319064"/>
                    <a:pt x="595111" y="337658"/>
                  </a:cubicBezTo>
                  <a:lnTo>
                    <a:pt x="516017" y="416635"/>
                  </a:lnTo>
                  <a:lnTo>
                    <a:pt x="530398" y="430995"/>
                  </a:lnTo>
                  <a:cubicBezTo>
                    <a:pt x="531320" y="431915"/>
                    <a:pt x="531689" y="433296"/>
                    <a:pt x="531412" y="434677"/>
                  </a:cubicBezTo>
                  <a:cubicBezTo>
                    <a:pt x="531043" y="435965"/>
                    <a:pt x="530122" y="437070"/>
                    <a:pt x="528831" y="437530"/>
                  </a:cubicBezTo>
                  <a:cubicBezTo>
                    <a:pt x="513160" y="442869"/>
                    <a:pt x="524130" y="439095"/>
                    <a:pt x="396271" y="482266"/>
                  </a:cubicBezTo>
                  <a:cubicBezTo>
                    <a:pt x="388067" y="485027"/>
                    <a:pt x="380231" y="477203"/>
                    <a:pt x="382997" y="469011"/>
                  </a:cubicBezTo>
                  <a:cubicBezTo>
                    <a:pt x="399313" y="420593"/>
                    <a:pt x="423004" y="350913"/>
                    <a:pt x="427798" y="336645"/>
                  </a:cubicBezTo>
                  <a:cubicBezTo>
                    <a:pt x="428259" y="335356"/>
                    <a:pt x="429365" y="334436"/>
                    <a:pt x="430655" y="334068"/>
                  </a:cubicBezTo>
                  <a:cubicBezTo>
                    <a:pt x="431946" y="333792"/>
                    <a:pt x="433421" y="334160"/>
                    <a:pt x="434343" y="335172"/>
                  </a:cubicBezTo>
                  <a:lnTo>
                    <a:pt x="448631" y="349440"/>
                  </a:lnTo>
                  <a:lnTo>
                    <a:pt x="494170" y="304060"/>
                  </a:lnTo>
                  <a:lnTo>
                    <a:pt x="445958" y="255919"/>
                  </a:lnTo>
                  <a:lnTo>
                    <a:pt x="474996" y="265768"/>
                  </a:lnTo>
                  <a:cubicBezTo>
                    <a:pt x="478775" y="267056"/>
                    <a:pt x="482924" y="267701"/>
                    <a:pt x="487164" y="267701"/>
                  </a:cubicBezTo>
                  <a:cubicBezTo>
                    <a:pt x="497212" y="267701"/>
                    <a:pt x="506983" y="263651"/>
                    <a:pt x="514082" y="256563"/>
                  </a:cubicBezTo>
                  <a:cubicBezTo>
                    <a:pt x="524037" y="246714"/>
                    <a:pt x="527725" y="231434"/>
                    <a:pt x="523116" y="217719"/>
                  </a:cubicBezTo>
                  <a:close/>
                  <a:moveTo>
                    <a:pt x="212828" y="125789"/>
                  </a:moveTo>
                  <a:cubicBezTo>
                    <a:pt x="221032" y="123027"/>
                    <a:pt x="228868" y="130851"/>
                    <a:pt x="226102" y="139043"/>
                  </a:cubicBezTo>
                  <a:cubicBezTo>
                    <a:pt x="211445" y="182302"/>
                    <a:pt x="186095" y="257316"/>
                    <a:pt x="181209" y="271491"/>
                  </a:cubicBezTo>
                  <a:cubicBezTo>
                    <a:pt x="180840" y="272779"/>
                    <a:pt x="179734" y="273700"/>
                    <a:pt x="178351" y="273976"/>
                  </a:cubicBezTo>
                  <a:cubicBezTo>
                    <a:pt x="177061" y="274344"/>
                    <a:pt x="175678" y="273976"/>
                    <a:pt x="174664" y="272964"/>
                  </a:cubicBezTo>
                  <a:lnTo>
                    <a:pt x="160376" y="258697"/>
                  </a:lnTo>
                  <a:lnTo>
                    <a:pt x="114929" y="304074"/>
                  </a:lnTo>
                  <a:lnTo>
                    <a:pt x="163141" y="352212"/>
                  </a:lnTo>
                  <a:lnTo>
                    <a:pt x="134011" y="342363"/>
                  </a:lnTo>
                  <a:cubicBezTo>
                    <a:pt x="130232" y="341075"/>
                    <a:pt x="126083" y="340338"/>
                    <a:pt x="121843" y="340338"/>
                  </a:cubicBezTo>
                  <a:cubicBezTo>
                    <a:pt x="111795" y="340338"/>
                    <a:pt x="102300" y="344204"/>
                    <a:pt x="95202" y="351383"/>
                  </a:cubicBezTo>
                  <a:cubicBezTo>
                    <a:pt x="84785" y="361784"/>
                    <a:pt x="81282" y="376695"/>
                    <a:pt x="85891" y="390317"/>
                  </a:cubicBezTo>
                  <a:lnTo>
                    <a:pt x="95755" y="419402"/>
                  </a:lnTo>
                  <a:lnTo>
                    <a:pt x="13896" y="337669"/>
                  </a:lnTo>
                  <a:cubicBezTo>
                    <a:pt x="-4633" y="319077"/>
                    <a:pt x="-4633" y="288979"/>
                    <a:pt x="13896" y="270478"/>
                  </a:cubicBezTo>
                  <a:lnTo>
                    <a:pt x="93082" y="191414"/>
                  </a:lnTo>
                  <a:lnTo>
                    <a:pt x="78701" y="177148"/>
                  </a:lnTo>
                  <a:cubicBezTo>
                    <a:pt x="77779" y="176135"/>
                    <a:pt x="77318" y="174755"/>
                    <a:pt x="77687" y="173466"/>
                  </a:cubicBezTo>
                  <a:cubicBezTo>
                    <a:pt x="77963" y="172086"/>
                    <a:pt x="78978" y="170981"/>
                    <a:pt x="80268" y="170613"/>
                  </a:cubicBezTo>
                  <a:cubicBezTo>
                    <a:pt x="81098" y="170337"/>
                    <a:pt x="166183" y="141528"/>
                    <a:pt x="212828" y="125789"/>
                  </a:cubicBezTo>
                  <a:close/>
                  <a:moveTo>
                    <a:pt x="304478" y="0"/>
                  </a:moveTo>
                  <a:cubicBezTo>
                    <a:pt x="316657" y="0"/>
                    <a:pt x="328847" y="4625"/>
                    <a:pt x="338157" y="13876"/>
                  </a:cubicBezTo>
                  <a:lnTo>
                    <a:pt x="420931" y="96535"/>
                  </a:lnTo>
                  <a:lnTo>
                    <a:pt x="435218" y="82267"/>
                  </a:lnTo>
                  <a:cubicBezTo>
                    <a:pt x="436140" y="81255"/>
                    <a:pt x="437522" y="80887"/>
                    <a:pt x="438905" y="81163"/>
                  </a:cubicBezTo>
                  <a:cubicBezTo>
                    <a:pt x="440287" y="81531"/>
                    <a:pt x="441301" y="82451"/>
                    <a:pt x="441762" y="83740"/>
                  </a:cubicBezTo>
                  <a:cubicBezTo>
                    <a:pt x="445634" y="95246"/>
                    <a:pt x="472272" y="173855"/>
                    <a:pt x="486560" y="216105"/>
                  </a:cubicBezTo>
                  <a:cubicBezTo>
                    <a:pt x="489325" y="224297"/>
                    <a:pt x="481490" y="232121"/>
                    <a:pt x="473286" y="229360"/>
                  </a:cubicBezTo>
                  <a:cubicBezTo>
                    <a:pt x="417059" y="210398"/>
                    <a:pt x="353734" y="188951"/>
                    <a:pt x="340830" y="184625"/>
                  </a:cubicBezTo>
                  <a:cubicBezTo>
                    <a:pt x="339447" y="184164"/>
                    <a:pt x="338525" y="183152"/>
                    <a:pt x="338157" y="181771"/>
                  </a:cubicBezTo>
                  <a:cubicBezTo>
                    <a:pt x="337880" y="180482"/>
                    <a:pt x="338249" y="179010"/>
                    <a:pt x="339263" y="178089"/>
                  </a:cubicBezTo>
                  <a:lnTo>
                    <a:pt x="353550" y="163730"/>
                  </a:lnTo>
                  <a:lnTo>
                    <a:pt x="304512" y="114760"/>
                  </a:lnTo>
                  <a:lnTo>
                    <a:pt x="252617" y="166491"/>
                  </a:lnTo>
                  <a:lnTo>
                    <a:pt x="262480" y="137496"/>
                  </a:lnTo>
                  <a:cubicBezTo>
                    <a:pt x="267181" y="123781"/>
                    <a:pt x="263678" y="108961"/>
                    <a:pt x="253447" y="98652"/>
                  </a:cubicBezTo>
                  <a:cubicBezTo>
                    <a:pt x="246165" y="91380"/>
                    <a:pt x="236671" y="87422"/>
                    <a:pt x="226624" y="87422"/>
                  </a:cubicBezTo>
                  <a:cubicBezTo>
                    <a:pt x="222384" y="87422"/>
                    <a:pt x="218236" y="88158"/>
                    <a:pt x="214272" y="89539"/>
                  </a:cubicBezTo>
                  <a:lnTo>
                    <a:pt x="185329" y="99296"/>
                  </a:lnTo>
                  <a:lnTo>
                    <a:pt x="270868" y="13876"/>
                  </a:lnTo>
                  <a:cubicBezTo>
                    <a:pt x="280132" y="4625"/>
                    <a:pt x="292299" y="0"/>
                    <a:pt x="304478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/>
              <a:endParaRPr dirty="0"/>
            </a:p>
          </p:txBody>
        </p:sp>
        <p:sp>
          <p:nvSpPr>
            <p:cNvPr id="9" name="îṡ1íḍé"/>
            <p:cNvSpPr txBox="1"/>
            <p:nvPr/>
          </p:nvSpPr>
          <p:spPr>
            <a:xfrm>
              <a:off x="5447928" y="3453034"/>
              <a:ext cx="1431853" cy="521720"/>
            </a:xfrm>
            <a:prstGeom prst="rect">
              <a:avLst/>
            </a:prstGeom>
            <a:noFill/>
          </p:spPr>
          <p:txBody>
            <a:bodyPr wrap="none" lIns="90000" tIns="46800" rIns="90000" bIns="46800" anchor="ctr" anchorCtr="0">
              <a:normAutofit/>
              <a:scene3d>
                <a:camera prst="orthographicFront"/>
                <a:lightRig rig="threePt" dir="t"/>
              </a:scene3d>
            </a:bodyPr>
            <a:lstStyle/>
            <a:p>
              <a:pPr algn="ctr"/>
              <a:r>
                <a:rPr lang="zh-CN" altLang="en-US" sz="20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常规性资产收集</a:t>
              </a:r>
            </a:p>
          </p:txBody>
        </p:sp>
        <p:grpSp>
          <p:nvGrpSpPr>
            <p:cNvPr id="10" name="išľiḓé"/>
            <p:cNvGrpSpPr/>
            <p:nvPr/>
          </p:nvGrpSpPr>
          <p:grpSpPr>
            <a:xfrm>
              <a:off x="1307470" y="1833498"/>
              <a:ext cx="2195910" cy="1712029"/>
              <a:chOff x="1268227" y="815771"/>
              <a:chExt cx="2195910" cy="1712029"/>
            </a:xfrm>
          </p:grpSpPr>
          <p:sp>
            <p:nvSpPr>
              <p:cNvPr id="20" name="iSḻïḍê"/>
              <p:cNvSpPr/>
              <p:nvPr/>
            </p:nvSpPr>
            <p:spPr bwMode="auto">
              <a:xfrm>
                <a:off x="1268227" y="1318189"/>
                <a:ext cx="2195910" cy="12096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rIns="90000" anchor="t" anchorCtr="0">
                <a:no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dirty="0" smtClean="0"/>
                  <a:t>  子</a:t>
                </a:r>
                <a:r>
                  <a:rPr lang="zh-CN" altLang="en-US" dirty="0"/>
                  <a:t>域名爆破工具</a:t>
                </a:r>
                <a:r>
                  <a:rPr lang="en-US" altLang="zh-CN" dirty="0"/>
                  <a:t>+</a:t>
                </a:r>
                <a:r>
                  <a:rPr lang="zh-CN" altLang="en-US" dirty="0"/>
                  <a:t>在线子域名查询，获得子域名列表</a:t>
                </a:r>
              </a:p>
            </p:txBody>
          </p:sp>
          <p:sp>
            <p:nvSpPr>
              <p:cNvPr id="21" name="ísļiḋé"/>
              <p:cNvSpPr txBox="1"/>
              <p:nvPr/>
            </p:nvSpPr>
            <p:spPr bwMode="auto">
              <a:xfrm>
                <a:off x="1268227" y="815771"/>
                <a:ext cx="2195910" cy="35113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rIns="90000">
                <a:noAutofit/>
              </a:bodyPr>
              <a:lstStyle/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zh-CN" altLang="en-US" sz="2400" b="1" dirty="0">
                    <a:solidFill>
                      <a:schemeClr val="accent1"/>
                    </a:solidFill>
                  </a:rPr>
                  <a:t>子域名枚举</a:t>
                </a:r>
              </a:p>
            </p:txBody>
          </p:sp>
        </p:grpSp>
        <p:grpSp>
          <p:nvGrpSpPr>
            <p:cNvPr id="11" name="îśľiḍe"/>
            <p:cNvGrpSpPr/>
            <p:nvPr/>
          </p:nvGrpSpPr>
          <p:grpSpPr>
            <a:xfrm>
              <a:off x="1307470" y="3799185"/>
              <a:ext cx="2570480" cy="2063096"/>
              <a:chOff x="1268227" y="1619185"/>
              <a:chExt cx="2570480" cy="2063096"/>
            </a:xfrm>
          </p:grpSpPr>
          <p:sp>
            <p:nvSpPr>
              <p:cNvPr id="18" name="îṩḻîdê"/>
              <p:cNvSpPr/>
              <p:nvPr/>
            </p:nvSpPr>
            <p:spPr bwMode="auto">
              <a:xfrm>
                <a:off x="1268227" y="2101301"/>
                <a:ext cx="2570480" cy="15809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rIns="90000" anchor="t" anchorCtr="0">
                <a:no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dirty="0" smtClean="0"/>
                  <a:t>  对</a:t>
                </a:r>
                <a:r>
                  <a:rPr lang="zh-CN" altLang="en-US" dirty="0"/>
                  <a:t>站点旁站、</a:t>
                </a:r>
                <a:r>
                  <a:rPr lang="en-US" altLang="zh-CN" dirty="0"/>
                  <a:t>c</a:t>
                </a:r>
                <a:r>
                  <a:rPr lang="zh-CN" altLang="en-US" dirty="0"/>
                  <a:t>段进行查询，对获取到的新资产收录入子域名列表，开启下一轮循环</a:t>
                </a:r>
              </a:p>
            </p:txBody>
          </p:sp>
          <p:sp>
            <p:nvSpPr>
              <p:cNvPr id="19" name="îšḻïḓê"/>
              <p:cNvSpPr txBox="1"/>
              <p:nvPr/>
            </p:nvSpPr>
            <p:spPr bwMode="auto">
              <a:xfrm>
                <a:off x="1268227" y="1619185"/>
                <a:ext cx="2195910" cy="35113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rIns="90000">
                <a:noAutofit/>
              </a:bodyPr>
              <a:lstStyle/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zh-CN" altLang="en-US" sz="2400" b="1" dirty="0">
                    <a:solidFill>
                      <a:schemeClr val="accent3"/>
                    </a:solidFill>
                  </a:rPr>
                  <a:t>旁站</a:t>
                </a:r>
                <a:r>
                  <a:rPr lang="en-US" altLang="zh-CN" sz="2400" b="1" dirty="0">
                    <a:solidFill>
                      <a:schemeClr val="accent3"/>
                    </a:solidFill>
                  </a:rPr>
                  <a:t>C</a:t>
                </a:r>
                <a:r>
                  <a:rPr lang="zh-CN" altLang="en-US" sz="2400" b="1" dirty="0">
                    <a:solidFill>
                      <a:schemeClr val="accent3"/>
                    </a:solidFill>
                  </a:rPr>
                  <a:t>段查询</a:t>
                </a:r>
              </a:p>
            </p:txBody>
          </p:sp>
        </p:grpSp>
        <p:grpSp>
          <p:nvGrpSpPr>
            <p:cNvPr id="12" name="ïṩ1íḍè"/>
            <p:cNvGrpSpPr/>
            <p:nvPr/>
          </p:nvGrpSpPr>
          <p:grpSpPr>
            <a:xfrm>
              <a:off x="8472266" y="1836569"/>
              <a:ext cx="2445532" cy="1709541"/>
              <a:chOff x="1015865" y="818842"/>
              <a:chExt cx="2445532" cy="1709541"/>
            </a:xfrm>
          </p:grpSpPr>
          <p:sp>
            <p:nvSpPr>
              <p:cNvPr id="16" name="í$ḻïďè"/>
              <p:cNvSpPr/>
              <p:nvPr/>
            </p:nvSpPr>
            <p:spPr bwMode="auto">
              <a:xfrm>
                <a:off x="1015865" y="1321344"/>
                <a:ext cx="2377330" cy="120703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rIns="90000" anchor="t" anchorCtr="0">
                <a:no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dirty="0" smtClean="0"/>
                  <a:t>  使用</a:t>
                </a:r>
                <a:r>
                  <a:rPr lang="en-US" altLang="zh-CN" dirty="0"/>
                  <a:t>nmap</a:t>
                </a:r>
                <a:r>
                  <a:rPr lang="zh-CN" altLang="en-US" dirty="0"/>
                  <a:t>探测</a:t>
                </a:r>
                <a:r>
                  <a:rPr lang="zh-CN" altLang="en-US" dirty="0" smtClean="0"/>
                  <a:t>站点开放端口，记录</a:t>
                </a:r>
                <a:r>
                  <a:rPr lang="zh-CN" altLang="en-US" dirty="0"/>
                  <a:t>到域名列表中</a:t>
                </a:r>
              </a:p>
            </p:txBody>
          </p:sp>
          <p:sp>
            <p:nvSpPr>
              <p:cNvPr id="17" name="ïşḻiḑè"/>
              <p:cNvSpPr txBox="1"/>
              <p:nvPr/>
            </p:nvSpPr>
            <p:spPr bwMode="auto">
              <a:xfrm>
                <a:off x="1265487" y="818842"/>
                <a:ext cx="2195910" cy="35113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rIns="90000">
                <a:noAutofit/>
              </a:bodyPr>
              <a:lstStyle/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zh-CN" sz="2400" b="1" dirty="0">
                    <a:solidFill>
                      <a:schemeClr val="accent2"/>
                    </a:solidFill>
                  </a:rPr>
                  <a:t>端口扫描</a:t>
                </a:r>
              </a:p>
            </p:txBody>
          </p:sp>
        </p:grpSp>
        <p:grpSp>
          <p:nvGrpSpPr>
            <p:cNvPr id="13" name="ïṩḻíḓè"/>
            <p:cNvGrpSpPr/>
            <p:nvPr/>
          </p:nvGrpSpPr>
          <p:grpSpPr>
            <a:xfrm>
              <a:off x="8472266" y="3799185"/>
              <a:ext cx="2448272" cy="1964646"/>
              <a:chOff x="1015865" y="1619185"/>
              <a:chExt cx="2448272" cy="1964646"/>
            </a:xfrm>
          </p:grpSpPr>
          <p:sp>
            <p:nvSpPr>
              <p:cNvPr id="14" name="ïṥlïḓê"/>
              <p:cNvSpPr/>
              <p:nvPr/>
            </p:nvSpPr>
            <p:spPr bwMode="auto">
              <a:xfrm>
                <a:off x="1015865" y="1970323"/>
                <a:ext cx="2448272" cy="16135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rIns="90000" anchor="t" anchorCtr="0">
                <a:no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dirty="0" smtClean="0"/>
                  <a:t>  对</a:t>
                </a:r>
                <a:r>
                  <a:rPr lang="zh-CN" altLang="en-US" dirty="0"/>
                  <a:t>站点所有开放的</a:t>
                </a:r>
                <a:r>
                  <a:rPr lang="en-US" altLang="zh-CN" dirty="0"/>
                  <a:t>web</a:t>
                </a:r>
                <a:r>
                  <a:rPr lang="zh-CN" altLang="en-US" dirty="0"/>
                  <a:t>端口进行路径扫描，获取具体资产</a:t>
                </a:r>
              </a:p>
            </p:txBody>
          </p:sp>
          <p:sp>
            <p:nvSpPr>
              <p:cNvPr id="15" name="îśḻíḋè"/>
              <p:cNvSpPr txBox="1"/>
              <p:nvPr/>
            </p:nvSpPr>
            <p:spPr bwMode="auto">
              <a:xfrm>
                <a:off x="1268227" y="1619185"/>
                <a:ext cx="2195910" cy="35113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rIns="90000">
                <a:noAutofit/>
              </a:bodyPr>
              <a:lstStyle/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zh-CN" sz="2400" b="1" dirty="0">
                    <a:solidFill>
                      <a:schemeClr val="accent4"/>
                    </a:solidFill>
                  </a:rPr>
                  <a:t>路径扫描</a:t>
                </a: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scene3d>
              <a:camera prst="orthographicFront"/>
              <a:lightRig rig="threePt" dir="t"/>
            </a:scene3d>
          </a:bodyPr>
          <a:lstStyle/>
          <a:p>
            <a:r>
              <a:rPr lang="zh-CN" altLang="en-US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常见困境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9</a:t>
            </a:fld>
            <a:endParaRPr lang="zh-CN" altLang="en-US"/>
          </a:p>
        </p:txBody>
      </p:sp>
      <p:pic>
        <p:nvPicPr>
          <p:cNvPr id="22" name="图片 21" descr="403"/>
          <p:cNvPicPr>
            <a:picLocks noChangeAspect="1"/>
          </p:cNvPicPr>
          <p:nvPr/>
        </p:nvPicPr>
        <p:blipFill>
          <a:blip r:embed="rId2"/>
          <a:srcRect l="998" t="-712" r="499" b="29585"/>
          <a:stretch>
            <a:fillRect/>
          </a:stretch>
        </p:blipFill>
        <p:spPr>
          <a:xfrm>
            <a:off x="302895" y="3046730"/>
            <a:ext cx="6393815" cy="1294130"/>
          </a:xfrm>
          <a:prstGeom prst="roundRect">
            <a:avLst/>
          </a:prstGeom>
        </p:spPr>
      </p:pic>
      <p:pic>
        <p:nvPicPr>
          <p:cNvPr id="23" name="图片 22" descr="404"/>
          <p:cNvPicPr>
            <a:picLocks noChangeAspect="1"/>
          </p:cNvPicPr>
          <p:nvPr/>
        </p:nvPicPr>
        <p:blipFill>
          <a:blip r:embed="rId3"/>
          <a:srcRect l="632" r="756" b="31918"/>
          <a:stretch>
            <a:fillRect/>
          </a:stretch>
        </p:blipFill>
        <p:spPr>
          <a:xfrm>
            <a:off x="303530" y="4759325"/>
            <a:ext cx="6393180" cy="1493520"/>
          </a:xfrm>
          <a:prstGeom prst="roundRect">
            <a:avLst/>
          </a:prstGeom>
        </p:spPr>
      </p:pic>
      <p:pic>
        <p:nvPicPr>
          <p:cNvPr id="24" name="图片 23" descr="401"/>
          <p:cNvPicPr>
            <a:picLocks noChangeAspect="1"/>
          </p:cNvPicPr>
          <p:nvPr/>
        </p:nvPicPr>
        <p:blipFill>
          <a:blip r:embed="rId4"/>
          <a:srcRect r="748" b="24947"/>
          <a:stretch>
            <a:fillRect/>
          </a:stretch>
        </p:blipFill>
        <p:spPr>
          <a:xfrm>
            <a:off x="303530" y="1385570"/>
            <a:ext cx="6393180" cy="1332230"/>
          </a:xfrm>
          <a:prstGeom prst="roundRect">
            <a:avLst/>
          </a:prstGeom>
        </p:spPr>
      </p:pic>
      <p:pic>
        <p:nvPicPr>
          <p:cNvPr id="25" name="图片 24" descr="welcome"/>
          <p:cNvPicPr>
            <a:picLocks noChangeAspect="1"/>
          </p:cNvPicPr>
          <p:nvPr/>
        </p:nvPicPr>
        <p:blipFill>
          <a:blip r:embed="rId5"/>
          <a:srcRect l="4312" t="-538" r="2448" b="538"/>
          <a:stretch>
            <a:fillRect/>
          </a:stretch>
        </p:blipFill>
        <p:spPr>
          <a:xfrm>
            <a:off x="6891020" y="1385570"/>
            <a:ext cx="4352925" cy="1771015"/>
          </a:xfrm>
          <a:prstGeom prst="roundRect">
            <a:avLst/>
          </a:prstGeom>
        </p:spPr>
      </p:pic>
      <p:pic>
        <p:nvPicPr>
          <p:cNvPr id="26" name="图片 25" descr="tomcat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91020" y="3216910"/>
            <a:ext cx="4586605" cy="31489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 TOOLS.GUIDESSETTING" val="{&quot;Id&quot;:&quot;2d4375ee-8516-45e0-8956-45702a61a9b6&quot;,&quot;Name&quot;:&quot;iSlide&quot;,&quot;HeaderHeight&quot;:15.0,&quot;FooterHeight&quot;:9.0000000000000036,&quot;SideMargin&quot;:5.4999999999999982,&quot;TopMargin&quot;:0.0,&quot;BottomMargin&quot;:0.0,&quot;IntervalMargin&quot;:1.3999999999999997}"/>
  <p:tag name="ISLIDE.GUIDESSETTING" val="{&quot;Id&quot;:&quot;2d4375ee-8516-45e0-8956-45702a61a9b6&quot;,&quot;Name&quot;:&quot;iSlide&quot;,&quot;HeaderHeight&quot;:15.0,&quot;FooterHeight&quot;:9.0000000000000036,&quot;SideMargin&quot;:5.4999999999999982,&quot;TopMargin&quot;:0.0,&quot;BottomMargin&quot;:0.0,&quot;IntervalMargin&quot;:1.3999999999999997}"/>
  <p:tag name="ISLIDE.THEME" val="5fe6ab97-eec8-48fa-88ee-05c02b791c6c"/>
  <p:tag name="KSO_WM_DOC_GUID" val="{0b12ddd9-e4f1-4b4e-8363-67d94b40eaca}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fb450ce9-1188-4399-bf19-b5a55dee358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3e8992b5-5db5-46cc-947c-ea2e40ebc0ca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73dd3c15-0711-4946-a04f-d2b41b2deb0c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c8ddaa27-8dc8-4376-99a7-501c1e8133c0"/>
</p:tagLst>
</file>

<file path=ppt/theme/theme1.xml><?xml version="1.0" encoding="utf-8"?>
<a:theme xmlns:a="http://schemas.openxmlformats.org/drawingml/2006/main" name="主题5">
  <a:themeElements>
    <a:clrScheme name="自定义 54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7277C5"/>
      </a:accent1>
      <a:accent2>
        <a:srgbClr val="C5A873"/>
      </a:accent2>
      <a:accent3>
        <a:srgbClr val="7396C5"/>
      </a:accent3>
      <a:accent4>
        <a:srgbClr val="969CD0"/>
      </a:accent4>
      <a:accent5>
        <a:srgbClr val="778495"/>
      </a:accent5>
      <a:accent6>
        <a:srgbClr val="ADB5BF"/>
      </a:accent6>
      <a:hlink>
        <a:srgbClr val="84CBC5"/>
      </a:hlink>
      <a:folHlink>
        <a:srgbClr val="BFBFBF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iSlide</Template>
  <TotalTime>559</TotalTime>
  <Words>1410</Words>
  <Application>Microsoft Office PowerPoint</Application>
  <PresentationFormat>宽屏</PresentationFormat>
  <Paragraphs>213</Paragraphs>
  <Slides>54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54</vt:i4>
      </vt:variant>
    </vt:vector>
  </HeadingPairs>
  <TitlesOfParts>
    <vt:vector size="60" baseType="lpstr">
      <vt:lpstr>等线</vt:lpstr>
      <vt:lpstr>微软雅黑</vt:lpstr>
      <vt:lpstr>Arial</vt:lpstr>
      <vt:lpstr>Impact</vt:lpstr>
      <vt:lpstr>Wingdings</vt:lpstr>
      <vt:lpstr>主题5</vt:lpstr>
      <vt:lpstr>  从0到1，发现与拓展攻击面</vt:lpstr>
      <vt:lpstr>PowerPoint 演示文稿</vt:lpstr>
      <vt:lpstr>常规性资产收集</vt:lpstr>
      <vt:lpstr>PowerPoint 演示文稿</vt:lpstr>
      <vt:lpstr>PowerPoint 演示文稿</vt:lpstr>
      <vt:lpstr>PowerPoint 演示文稿</vt:lpstr>
      <vt:lpstr>PowerPoint 演示文稿</vt:lpstr>
      <vt:lpstr>常规性资产收集</vt:lpstr>
      <vt:lpstr>常见困境</vt:lpstr>
      <vt:lpstr>错误的应对方式</vt:lpstr>
      <vt:lpstr>PowerPoint 演示文稿</vt:lpstr>
      <vt:lpstr>巧用搜索引擎</vt:lpstr>
      <vt:lpstr>渗透测试必备三大搜索引擎</vt:lpstr>
      <vt:lpstr>PowerPoint 演示文稿</vt:lpstr>
      <vt:lpstr>PowerPoint 演示文稿</vt:lpstr>
      <vt:lpstr>PowerPoint 演示文稿</vt:lpstr>
      <vt:lpstr>PowerPoint 演示文稿</vt:lpstr>
      <vt:lpstr>发挥创造性思维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关注企业动态</vt:lpstr>
      <vt:lpstr>PowerPoint 演示文稿</vt:lpstr>
      <vt:lpstr>其他tips</vt:lpstr>
      <vt:lpstr>PowerPoint 演示文稿</vt:lpstr>
      <vt:lpstr>PowerPoint 演示文稿</vt:lpstr>
      <vt:lpstr>PowerPoint 演示文稿</vt:lpstr>
      <vt:lpstr>PowerPoint 演示文稿</vt:lpstr>
      <vt:lpstr>综合案例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Thanks. 特别感谢Lo7up和Adam师傅提供的一些思路.</vt:lpstr>
    </vt:vector>
  </TitlesOfParts>
  <Manager>iSlide</Manager>
  <Company>iSlide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iSlide</dc:creator>
  <cp:lastModifiedBy>AutoBVT</cp:lastModifiedBy>
  <cp:revision>77</cp:revision>
  <cp:lastPrinted>2017-09-06T16:00:00Z</cp:lastPrinted>
  <dcterms:created xsi:type="dcterms:W3CDTF">2017-09-06T16:00:00Z</dcterms:created>
  <dcterms:modified xsi:type="dcterms:W3CDTF">2019-04-17T16:53:39Z</dcterms:modified>
  <cp:category>work report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Slide.Theme">
    <vt:lpwstr>a173570b-f82c-4049-95f2-66cf58a73903</vt:lpwstr>
  </property>
  <property fmtid="{D5CDD505-2E9C-101B-9397-08002B2CF9AE}" pid="3" name="KSOProductBuildVer">
    <vt:lpwstr>2052-11.1.0.8527</vt:lpwstr>
  </property>
</Properties>
</file>